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1DF5A-B1BC-43AC-9AD6-2C207C9262B7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DD658EF-9040-456E-88BD-6C2E55632C4D}">
      <dgm:prSet/>
      <dgm:spPr/>
      <dgm:t>
        <a:bodyPr/>
        <a:lstStyle/>
        <a:p>
          <a:pPr rtl="0" latinLnBrk="1"/>
          <a:r>
            <a:rPr lang="ko-KR" dirty="0"/>
            <a:t>가정폭력특별법의 취지 및 정의</a:t>
          </a:r>
        </a:p>
      </dgm:t>
    </dgm:pt>
    <dgm:pt modelId="{8ADCA407-5BFF-4BA0-9CBE-57E86BF128FA}" type="parTrans" cxnId="{1131C005-735A-4B16-AD56-10342873AFAA}">
      <dgm:prSet/>
      <dgm:spPr/>
      <dgm:t>
        <a:bodyPr/>
        <a:lstStyle/>
        <a:p>
          <a:pPr latinLnBrk="1"/>
          <a:endParaRPr lang="ko-KR" altLang="en-US"/>
        </a:p>
      </dgm:t>
    </dgm:pt>
    <dgm:pt modelId="{2A594820-8648-4C7E-B690-640A7A620574}" type="sibTrans" cxnId="{1131C005-735A-4B16-AD56-10342873AFAA}">
      <dgm:prSet/>
      <dgm:spPr/>
      <dgm:t>
        <a:bodyPr/>
        <a:lstStyle/>
        <a:p>
          <a:pPr latinLnBrk="1"/>
          <a:endParaRPr lang="ko-KR" altLang="en-US"/>
        </a:p>
      </dgm:t>
    </dgm:pt>
    <dgm:pt modelId="{F238AA98-5999-48BE-9614-4A7AF2D7B64F}" type="pres">
      <dgm:prSet presAssocID="{61B1DF5A-B1BC-43AC-9AD6-2C207C9262B7}" presName="linearFlow" presStyleCnt="0">
        <dgm:presLayoutVars>
          <dgm:dir/>
          <dgm:resizeHandles val="exact"/>
        </dgm:presLayoutVars>
      </dgm:prSet>
      <dgm:spPr/>
    </dgm:pt>
    <dgm:pt modelId="{C66DA067-340E-443B-B68E-BB8ABBBC45C3}" type="pres">
      <dgm:prSet presAssocID="{CDD658EF-9040-456E-88BD-6C2E55632C4D}" presName="composite" presStyleCnt="0"/>
      <dgm:spPr/>
    </dgm:pt>
    <dgm:pt modelId="{BD47B366-E543-49D8-9560-0B32C088B30A}" type="pres">
      <dgm:prSet presAssocID="{CDD658EF-9040-456E-88BD-6C2E55632C4D}" presName="imgShp" presStyleLbl="fgImgPlace1" presStyleIdx="0" presStyleCnt="1"/>
      <dgm:spPr/>
    </dgm:pt>
    <dgm:pt modelId="{C54F22B5-6015-4758-A53C-0E3927BD4F55}" type="pres">
      <dgm:prSet presAssocID="{CDD658EF-9040-456E-88BD-6C2E55632C4D}" presName="txShp" presStyleLbl="node1" presStyleIdx="0" presStyleCnt="1" custScaleX="150376" custLinFactNeighborX="-27759" custLinFactNeighborY="-2489">
        <dgm:presLayoutVars>
          <dgm:bulletEnabled val="1"/>
        </dgm:presLayoutVars>
      </dgm:prSet>
      <dgm:spPr/>
    </dgm:pt>
  </dgm:ptLst>
  <dgm:cxnLst>
    <dgm:cxn modelId="{1131C005-735A-4B16-AD56-10342873AFAA}" srcId="{61B1DF5A-B1BC-43AC-9AD6-2C207C9262B7}" destId="{CDD658EF-9040-456E-88BD-6C2E55632C4D}" srcOrd="0" destOrd="0" parTransId="{8ADCA407-5BFF-4BA0-9CBE-57E86BF128FA}" sibTransId="{2A594820-8648-4C7E-B690-640A7A620574}"/>
    <dgm:cxn modelId="{13416944-6016-45B8-8C88-6793DBC19BCA}" type="presOf" srcId="{CDD658EF-9040-456E-88BD-6C2E55632C4D}" destId="{C54F22B5-6015-4758-A53C-0E3927BD4F55}" srcOrd="0" destOrd="0" presId="urn:microsoft.com/office/officeart/2005/8/layout/vList3#1"/>
    <dgm:cxn modelId="{FA338779-781F-4F54-81DD-D56C2E8FD032}" type="presOf" srcId="{61B1DF5A-B1BC-43AC-9AD6-2C207C9262B7}" destId="{F238AA98-5999-48BE-9614-4A7AF2D7B64F}" srcOrd="0" destOrd="0" presId="urn:microsoft.com/office/officeart/2005/8/layout/vList3#1"/>
    <dgm:cxn modelId="{0BE350BD-F16E-4DBF-ABB9-8BE891AA7425}" type="presParOf" srcId="{F238AA98-5999-48BE-9614-4A7AF2D7B64F}" destId="{C66DA067-340E-443B-B68E-BB8ABBBC45C3}" srcOrd="0" destOrd="0" presId="urn:microsoft.com/office/officeart/2005/8/layout/vList3#1"/>
    <dgm:cxn modelId="{B7FCB984-3939-46C1-9723-471C7A8CDA7D}" type="presParOf" srcId="{C66DA067-340E-443B-B68E-BB8ABBBC45C3}" destId="{BD47B366-E543-49D8-9560-0B32C088B30A}" srcOrd="0" destOrd="0" presId="urn:microsoft.com/office/officeart/2005/8/layout/vList3#1"/>
    <dgm:cxn modelId="{42CBA179-DB48-45EF-9423-AB8135A93C67}" type="presParOf" srcId="{C66DA067-340E-443B-B68E-BB8ABBBC45C3}" destId="{C54F22B5-6015-4758-A53C-0E3927BD4F55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98FC85-9C3C-4140-ABDF-E788A7742769}" type="doc">
      <dgm:prSet loTypeId="urn:microsoft.com/office/officeart/2005/8/layout/vList3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6C00745-E8C0-43DA-B550-AC258CEA8477}">
      <dgm:prSet/>
      <dgm:spPr/>
      <dgm:t>
        <a:bodyPr/>
        <a:lstStyle/>
        <a:p>
          <a:pPr rtl="0" latinLnBrk="1"/>
          <a:r>
            <a:rPr lang="ko-KR"/>
            <a:t>가정폭력범죄 수사요령</a:t>
          </a:r>
        </a:p>
      </dgm:t>
    </dgm:pt>
    <dgm:pt modelId="{48024DA5-7BB9-4183-9546-92DFAF69A6AF}" type="parTrans" cxnId="{2C158CC4-3BF1-4871-B53F-008689578B38}">
      <dgm:prSet/>
      <dgm:spPr/>
      <dgm:t>
        <a:bodyPr/>
        <a:lstStyle/>
        <a:p>
          <a:pPr latinLnBrk="1"/>
          <a:endParaRPr lang="ko-KR" altLang="en-US"/>
        </a:p>
      </dgm:t>
    </dgm:pt>
    <dgm:pt modelId="{BA198294-07F1-40B1-9779-C29AE3D04E1F}" type="sibTrans" cxnId="{2C158CC4-3BF1-4871-B53F-008689578B38}">
      <dgm:prSet/>
      <dgm:spPr/>
      <dgm:t>
        <a:bodyPr/>
        <a:lstStyle/>
        <a:p>
          <a:pPr latinLnBrk="1"/>
          <a:endParaRPr lang="ko-KR" altLang="en-US"/>
        </a:p>
      </dgm:t>
    </dgm:pt>
    <dgm:pt modelId="{78E749F1-DE88-4DB6-A8EE-E6DF8CC18B63}" type="pres">
      <dgm:prSet presAssocID="{1E98FC85-9C3C-4140-ABDF-E788A7742769}" presName="linearFlow" presStyleCnt="0">
        <dgm:presLayoutVars>
          <dgm:dir/>
          <dgm:resizeHandles val="exact"/>
        </dgm:presLayoutVars>
      </dgm:prSet>
      <dgm:spPr/>
    </dgm:pt>
    <dgm:pt modelId="{A331A34D-755A-4A72-A408-D2C3431D2398}" type="pres">
      <dgm:prSet presAssocID="{76C00745-E8C0-43DA-B550-AC258CEA8477}" presName="composite" presStyleCnt="0"/>
      <dgm:spPr/>
    </dgm:pt>
    <dgm:pt modelId="{CF2A15AE-EAAE-471B-B8E5-9D30852EFCD2}" type="pres">
      <dgm:prSet presAssocID="{76C00745-E8C0-43DA-B550-AC258CEA8477}" presName="imgShp" presStyleLbl="fgImgPlace1" presStyleIdx="0" presStyleCnt="1"/>
      <dgm:spPr/>
    </dgm:pt>
    <dgm:pt modelId="{46DFE6DF-1976-4D54-A2C4-555382B215DC}" type="pres">
      <dgm:prSet presAssocID="{76C00745-E8C0-43DA-B550-AC258CEA8477}" presName="txShp" presStyleLbl="node1" presStyleIdx="0" presStyleCnt="1" custScaleX="150376" custLinFactNeighborX="-29369" custLinFactNeighborY="9150">
        <dgm:presLayoutVars>
          <dgm:bulletEnabled val="1"/>
        </dgm:presLayoutVars>
      </dgm:prSet>
      <dgm:spPr/>
    </dgm:pt>
  </dgm:ptLst>
  <dgm:cxnLst>
    <dgm:cxn modelId="{365CF414-CD8C-475E-BE80-CA234522EE5A}" type="presOf" srcId="{1E98FC85-9C3C-4140-ABDF-E788A7742769}" destId="{78E749F1-DE88-4DB6-A8EE-E6DF8CC18B63}" srcOrd="0" destOrd="0" presId="urn:microsoft.com/office/officeart/2005/8/layout/vList3#3"/>
    <dgm:cxn modelId="{CBAF32A5-FA16-4DFD-A033-72E4A1F565DB}" type="presOf" srcId="{76C00745-E8C0-43DA-B550-AC258CEA8477}" destId="{46DFE6DF-1976-4D54-A2C4-555382B215DC}" srcOrd="0" destOrd="0" presId="urn:microsoft.com/office/officeart/2005/8/layout/vList3#3"/>
    <dgm:cxn modelId="{2C158CC4-3BF1-4871-B53F-008689578B38}" srcId="{1E98FC85-9C3C-4140-ABDF-E788A7742769}" destId="{76C00745-E8C0-43DA-B550-AC258CEA8477}" srcOrd="0" destOrd="0" parTransId="{48024DA5-7BB9-4183-9546-92DFAF69A6AF}" sibTransId="{BA198294-07F1-40B1-9779-C29AE3D04E1F}"/>
    <dgm:cxn modelId="{788D4A7C-D72C-4478-83E7-F4749980F074}" type="presParOf" srcId="{78E749F1-DE88-4DB6-A8EE-E6DF8CC18B63}" destId="{A331A34D-755A-4A72-A408-D2C3431D2398}" srcOrd="0" destOrd="0" presId="urn:microsoft.com/office/officeart/2005/8/layout/vList3#3"/>
    <dgm:cxn modelId="{1FD3B968-60CB-4686-8633-00B6E775874A}" type="presParOf" srcId="{A331A34D-755A-4A72-A408-D2C3431D2398}" destId="{CF2A15AE-EAAE-471B-B8E5-9D30852EFCD2}" srcOrd="0" destOrd="0" presId="urn:microsoft.com/office/officeart/2005/8/layout/vList3#3"/>
    <dgm:cxn modelId="{47872777-6F17-4051-BAAF-9643AD712B6A}" type="presParOf" srcId="{A331A34D-755A-4A72-A408-D2C3431D2398}" destId="{46DFE6DF-1976-4D54-A2C4-555382B215DC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312A09-1E68-4E71-90E1-ADC6B6AEA509}" type="doc">
      <dgm:prSet loTypeId="urn:microsoft.com/office/officeart/2005/8/layout/vList3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F823698-ED8E-46BC-8A60-4B55C64A1375}">
      <dgm:prSet/>
      <dgm:spPr/>
      <dgm:t>
        <a:bodyPr/>
        <a:lstStyle/>
        <a:p>
          <a:pPr rtl="0" latinLnBrk="1"/>
          <a:r>
            <a:rPr lang="ko-KR"/>
            <a:t>가정폭력범죄의 수사요령</a:t>
          </a:r>
        </a:p>
      </dgm:t>
    </dgm:pt>
    <dgm:pt modelId="{73A8BA7F-D4F5-4762-AC12-A6B00C639F20}" type="parTrans" cxnId="{9948E186-E109-40C3-8E26-DA9115824285}">
      <dgm:prSet/>
      <dgm:spPr/>
      <dgm:t>
        <a:bodyPr/>
        <a:lstStyle/>
        <a:p>
          <a:pPr latinLnBrk="1"/>
          <a:endParaRPr lang="ko-KR" altLang="en-US"/>
        </a:p>
      </dgm:t>
    </dgm:pt>
    <dgm:pt modelId="{2AF08405-FD5E-4D0A-AD94-132F1B65E012}" type="sibTrans" cxnId="{9948E186-E109-40C3-8E26-DA9115824285}">
      <dgm:prSet/>
      <dgm:spPr/>
      <dgm:t>
        <a:bodyPr/>
        <a:lstStyle/>
        <a:p>
          <a:pPr latinLnBrk="1"/>
          <a:endParaRPr lang="ko-KR" altLang="en-US"/>
        </a:p>
      </dgm:t>
    </dgm:pt>
    <dgm:pt modelId="{8DE79078-2C51-4134-BFAF-5E17051FAB3D}" type="pres">
      <dgm:prSet presAssocID="{B1312A09-1E68-4E71-90E1-ADC6B6AEA509}" presName="linearFlow" presStyleCnt="0">
        <dgm:presLayoutVars>
          <dgm:dir/>
          <dgm:resizeHandles val="exact"/>
        </dgm:presLayoutVars>
      </dgm:prSet>
      <dgm:spPr/>
    </dgm:pt>
    <dgm:pt modelId="{3E73FBD3-7612-4C8E-A814-E6AA7F70D018}" type="pres">
      <dgm:prSet presAssocID="{0F823698-ED8E-46BC-8A60-4B55C64A1375}" presName="composite" presStyleCnt="0"/>
      <dgm:spPr/>
    </dgm:pt>
    <dgm:pt modelId="{1EE1E035-356B-43EB-A533-41DCB592D76E}" type="pres">
      <dgm:prSet presAssocID="{0F823698-ED8E-46BC-8A60-4B55C64A1375}" presName="imgShp" presStyleLbl="fgImgPlace1" presStyleIdx="0" presStyleCnt="1"/>
      <dgm:spPr/>
    </dgm:pt>
    <dgm:pt modelId="{EF29C8B1-EF17-426B-9896-3862FA7BAF28}" type="pres">
      <dgm:prSet presAssocID="{0F823698-ED8E-46BC-8A60-4B55C64A1375}" presName="txShp" presStyleLbl="node1" presStyleIdx="0" presStyleCnt="1" custScaleX="150376" custLinFactNeighborX="-29076" custLinFactNeighborY="-2489">
        <dgm:presLayoutVars>
          <dgm:bulletEnabled val="1"/>
        </dgm:presLayoutVars>
      </dgm:prSet>
      <dgm:spPr/>
    </dgm:pt>
  </dgm:ptLst>
  <dgm:cxnLst>
    <dgm:cxn modelId="{1ADBAB35-5DF1-43A3-AD52-CCE322790760}" type="presOf" srcId="{0F823698-ED8E-46BC-8A60-4B55C64A1375}" destId="{EF29C8B1-EF17-426B-9896-3862FA7BAF28}" srcOrd="0" destOrd="0" presId="urn:microsoft.com/office/officeart/2005/8/layout/vList3#4"/>
    <dgm:cxn modelId="{5009E867-80FA-4778-BEA7-4F62CADD32A9}" type="presOf" srcId="{B1312A09-1E68-4E71-90E1-ADC6B6AEA509}" destId="{8DE79078-2C51-4134-BFAF-5E17051FAB3D}" srcOrd="0" destOrd="0" presId="urn:microsoft.com/office/officeart/2005/8/layout/vList3#4"/>
    <dgm:cxn modelId="{9948E186-E109-40C3-8E26-DA9115824285}" srcId="{B1312A09-1E68-4E71-90E1-ADC6B6AEA509}" destId="{0F823698-ED8E-46BC-8A60-4B55C64A1375}" srcOrd="0" destOrd="0" parTransId="{73A8BA7F-D4F5-4762-AC12-A6B00C639F20}" sibTransId="{2AF08405-FD5E-4D0A-AD94-132F1B65E012}"/>
    <dgm:cxn modelId="{0DE6CD5D-AFB0-4FDE-872B-B65ADD99AB62}" type="presParOf" srcId="{8DE79078-2C51-4134-BFAF-5E17051FAB3D}" destId="{3E73FBD3-7612-4C8E-A814-E6AA7F70D018}" srcOrd="0" destOrd="0" presId="urn:microsoft.com/office/officeart/2005/8/layout/vList3#4"/>
    <dgm:cxn modelId="{4C606AD2-0144-4C2F-80B6-68D8837D5938}" type="presParOf" srcId="{3E73FBD3-7612-4C8E-A814-E6AA7F70D018}" destId="{1EE1E035-356B-43EB-A533-41DCB592D76E}" srcOrd="0" destOrd="0" presId="urn:microsoft.com/office/officeart/2005/8/layout/vList3#4"/>
    <dgm:cxn modelId="{920A1317-8036-4021-B28E-5104FBF86178}" type="presParOf" srcId="{3E73FBD3-7612-4C8E-A814-E6AA7F70D018}" destId="{EF29C8B1-EF17-426B-9896-3862FA7BAF28}" srcOrd="1" destOrd="0" presId="urn:microsoft.com/office/officeart/2005/8/layout/vList3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829540-8593-4DB2-A2C8-18624BAB5001}" type="doc">
      <dgm:prSet loTypeId="urn:microsoft.com/office/officeart/2005/8/layout/vList3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1219632-85B0-4C6D-B55A-B2E70B81ACBB}">
      <dgm:prSet/>
      <dgm:spPr/>
      <dgm:t>
        <a:bodyPr/>
        <a:lstStyle/>
        <a:p>
          <a:pPr rtl="0" latinLnBrk="1"/>
          <a:r>
            <a:rPr lang="ko-KR"/>
            <a:t>가정폭력범죄의 수사요령</a:t>
          </a:r>
        </a:p>
      </dgm:t>
    </dgm:pt>
    <dgm:pt modelId="{B691EBA5-63D5-46DA-A16D-9B0FB0B67ACB}" type="parTrans" cxnId="{DA7A6BF4-7677-497D-AD9B-CDECB544F71C}">
      <dgm:prSet/>
      <dgm:spPr/>
      <dgm:t>
        <a:bodyPr/>
        <a:lstStyle/>
        <a:p>
          <a:pPr latinLnBrk="1"/>
          <a:endParaRPr lang="ko-KR" altLang="en-US"/>
        </a:p>
      </dgm:t>
    </dgm:pt>
    <dgm:pt modelId="{C87CE269-DEDB-4DFF-A54E-6761C5B0D864}" type="sibTrans" cxnId="{DA7A6BF4-7677-497D-AD9B-CDECB544F71C}">
      <dgm:prSet/>
      <dgm:spPr/>
      <dgm:t>
        <a:bodyPr/>
        <a:lstStyle/>
        <a:p>
          <a:pPr latinLnBrk="1"/>
          <a:endParaRPr lang="ko-KR" altLang="en-US"/>
        </a:p>
      </dgm:t>
    </dgm:pt>
    <dgm:pt modelId="{AD578C1B-E05C-494A-8404-714A5AEC8D0C}" type="pres">
      <dgm:prSet presAssocID="{FD829540-8593-4DB2-A2C8-18624BAB5001}" presName="linearFlow" presStyleCnt="0">
        <dgm:presLayoutVars>
          <dgm:dir/>
          <dgm:resizeHandles val="exact"/>
        </dgm:presLayoutVars>
      </dgm:prSet>
      <dgm:spPr/>
    </dgm:pt>
    <dgm:pt modelId="{52D34657-C80F-407D-89F7-A55346059E37}" type="pres">
      <dgm:prSet presAssocID="{E1219632-85B0-4C6D-B55A-B2E70B81ACBB}" presName="composite" presStyleCnt="0"/>
      <dgm:spPr/>
    </dgm:pt>
    <dgm:pt modelId="{FCF5AB40-1A0E-4AEA-AF9E-E59DF76F7CD3}" type="pres">
      <dgm:prSet presAssocID="{E1219632-85B0-4C6D-B55A-B2E70B81ACBB}" presName="imgShp" presStyleLbl="fgImgPlace1" presStyleIdx="0" presStyleCnt="1"/>
      <dgm:spPr/>
    </dgm:pt>
    <dgm:pt modelId="{A4253D3C-6536-4D63-854D-26B6BA445824}" type="pres">
      <dgm:prSet presAssocID="{E1219632-85B0-4C6D-B55A-B2E70B81ACBB}" presName="txShp" presStyleLbl="node1" presStyleIdx="0" presStyleCnt="1" custScaleX="150376" custLinFactNeighborX="-30675" custLinFactNeighborY="-2206">
        <dgm:presLayoutVars>
          <dgm:bulletEnabled val="1"/>
        </dgm:presLayoutVars>
      </dgm:prSet>
      <dgm:spPr/>
    </dgm:pt>
  </dgm:ptLst>
  <dgm:cxnLst>
    <dgm:cxn modelId="{3AA7A57D-C52C-4941-9A54-A28632B336CE}" type="presOf" srcId="{E1219632-85B0-4C6D-B55A-B2E70B81ACBB}" destId="{A4253D3C-6536-4D63-854D-26B6BA445824}" srcOrd="0" destOrd="0" presId="urn:microsoft.com/office/officeart/2005/8/layout/vList3#5"/>
    <dgm:cxn modelId="{85CBCCA1-2E23-4699-90C2-691CFF9D0172}" type="presOf" srcId="{FD829540-8593-4DB2-A2C8-18624BAB5001}" destId="{AD578C1B-E05C-494A-8404-714A5AEC8D0C}" srcOrd="0" destOrd="0" presId="urn:microsoft.com/office/officeart/2005/8/layout/vList3#5"/>
    <dgm:cxn modelId="{DA7A6BF4-7677-497D-AD9B-CDECB544F71C}" srcId="{FD829540-8593-4DB2-A2C8-18624BAB5001}" destId="{E1219632-85B0-4C6D-B55A-B2E70B81ACBB}" srcOrd="0" destOrd="0" parTransId="{B691EBA5-63D5-46DA-A16D-9B0FB0B67ACB}" sibTransId="{C87CE269-DEDB-4DFF-A54E-6761C5B0D864}"/>
    <dgm:cxn modelId="{9A0C5056-AE65-4D60-8B3C-5A88C83331EE}" type="presParOf" srcId="{AD578C1B-E05C-494A-8404-714A5AEC8D0C}" destId="{52D34657-C80F-407D-89F7-A55346059E37}" srcOrd="0" destOrd="0" presId="urn:microsoft.com/office/officeart/2005/8/layout/vList3#5"/>
    <dgm:cxn modelId="{CEF78CAF-A3D4-40CA-94A7-58905DCA2034}" type="presParOf" srcId="{52D34657-C80F-407D-89F7-A55346059E37}" destId="{FCF5AB40-1A0E-4AEA-AF9E-E59DF76F7CD3}" srcOrd="0" destOrd="0" presId="urn:microsoft.com/office/officeart/2005/8/layout/vList3#5"/>
    <dgm:cxn modelId="{A23F76A8-80CB-4EA6-B4D1-FB412EBA3F36}" type="presParOf" srcId="{52D34657-C80F-407D-89F7-A55346059E37}" destId="{A4253D3C-6536-4D63-854D-26B6BA445824}" srcOrd="1" destOrd="0" presId="urn:microsoft.com/office/officeart/2005/8/layout/vList3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DF480D-6AAC-4A0D-94CC-E0BB77D8C8B7}" type="doc">
      <dgm:prSet loTypeId="urn:microsoft.com/office/officeart/2005/8/layout/vList3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B1CC7E8-8E79-4E3A-8350-2035354F514D}">
      <dgm:prSet/>
      <dgm:spPr/>
      <dgm:t>
        <a:bodyPr/>
        <a:lstStyle/>
        <a:p>
          <a:pPr rtl="0" latinLnBrk="1"/>
          <a:r>
            <a:rPr lang="ko-KR" dirty="0"/>
            <a:t>가정폭력범죄의 수사요령</a:t>
          </a:r>
        </a:p>
      </dgm:t>
    </dgm:pt>
    <dgm:pt modelId="{D15E0EBF-5A1E-4740-889F-6DFF8BD6CB5B}" type="parTrans" cxnId="{D8A74C8C-5CAE-46F6-997B-C49355AE838A}">
      <dgm:prSet/>
      <dgm:spPr/>
      <dgm:t>
        <a:bodyPr/>
        <a:lstStyle/>
        <a:p>
          <a:pPr latinLnBrk="1"/>
          <a:endParaRPr lang="ko-KR" altLang="en-US"/>
        </a:p>
      </dgm:t>
    </dgm:pt>
    <dgm:pt modelId="{7AE54DE4-FBA4-4F47-9E76-0240029677C2}" type="sibTrans" cxnId="{D8A74C8C-5CAE-46F6-997B-C49355AE838A}">
      <dgm:prSet/>
      <dgm:spPr/>
      <dgm:t>
        <a:bodyPr/>
        <a:lstStyle/>
        <a:p>
          <a:pPr latinLnBrk="1"/>
          <a:endParaRPr lang="ko-KR" altLang="en-US"/>
        </a:p>
      </dgm:t>
    </dgm:pt>
    <dgm:pt modelId="{47B7F6A5-BEEE-408E-A828-F643CA6E4D2A}" type="pres">
      <dgm:prSet presAssocID="{F7DF480D-6AAC-4A0D-94CC-E0BB77D8C8B7}" presName="linearFlow" presStyleCnt="0">
        <dgm:presLayoutVars>
          <dgm:dir/>
          <dgm:resizeHandles val="exact"/>
        </dgm:presLayoutVars>
      </dgm:prSet>
      <dgm:spPr/>
    </dgm:pt>
    <dgm:pt modelId="{70114657-8A50-4B23-BEE3-AC2D9AD145F2}" type="pres">
      <dgm:prSet presAssocID="{DB1CC7E8-8E79-4E3A-8350-2035354F514D}" presName="composite" presStyleCnt="0"/>
      <dgm:spPr/>
    </dgm:pt>
    <dgm:pt modelId="{1E50A6AD-A1C9-4964-94ED-E6DC3D33F1A1}" type="pres">
      <dgm:prSet presAssocID="{DB1CC7E8-8E79-4E3A-8350-2035354F514D}" presName="imgShp" presStyleLbl="fgImgPlace1" presStyleIdx="0" presStyleCnt="1"/>
      <dgm:spPr/>
    </dgm:pt>
    <dgm:pt modelId="{BDF0B19F-9EF6-48A0-85FA-6511C0B58835}" type="pres">
      <dgm:prSet presAssocID="{DB1CC7E8-8E79-4E3A-8350-2035354F514D}" presName="txShp" presStyleLbl="node1" presStyleIdx="0" presStyleCnt="1" custScaleX="150376" custLinFactNeighborX="-29406" custLinFactNeighborY="-2206">
        <dgm:presLayoutVars>
          <dgm:bulletEnabled val="1"/>
        </dgm:presLayoutVars>
      </dgm:prSet>
      <dgm:spPr/>
    </dgm:pt>
  </dgm:ptLst>
  <dgm:cxnLst>
    <dgm:cxn modelId="{14CF5D2F-0114-43A2-A789-272E75A1E77E}" type="presOf" srcId="{F7DF480D-6AAC-4A0D-94CC-E0BB77D8C8B7}" destId="{47B7F6A5-BEEE-408E-A828-F643CA6E4D2A}" srcOrd="0" destOrd="0" presId="urn:microsoft.com/office/officeart/2005/8/layout/vList3#6"/>
    <dgm:cxn modelId="{EB35D555-F8C1-4F9D-BE6C-E4D2A05CC1A4}" type="presOf" srcId="{DB1CC7E8-8E79-4E3A-8350-2035354F514D}" destId="{BDF0B19F-9EF6-48A0-85FA-6511C0B58835}" srcOrd="0" destOrd="0" presId="urn:microsoft.com/office/officeart/2005/8/layout/vList3#6"/>
    <dgm:cxn modelId="{D8A74C8C-5CAE-46F6-997B-C49355AE838A}" srcId="{F7DF480D-6AAC-4A0D-94CC-E0BB77D8C8B7}" destId="{DB1CC7E8-8E79-4E3A-8350-2035354F514D}" srcOrd="0" destOrd="0" parTransId="{D15E0EBF-5A1E-4740-889F-6DFF8BD6CB5B}" sibTransId="{7AE54DE4-FBA4-4F47-9E76-0240029677C2}"/>
    <dgm:cxn modelId="{49D0CA94-E386-4C65-A9D2-E5162CF4923C}" type="presParOf" srcId="{47B7F6A5-BEEE-408E-A828-F643CA6E4D2A}" destId="{70114657-8A50-4B23-BEE3-AC2D9AD145F2}" srcOrd="0" destOrd="0" presId="urn:microsoft.com/office/officeart/2005/8/layout/vList3#6"/>
    <dgm:cxn modelId="{FA709BB8-C9DC-46CE-BEED-2F7529736679}" type="presParOf" srcId="{70114657-8A50-4B23-BEE3-AC2D9AD145F2}" destId="{1E50A6AD-A1C9-4964-94ED-E6DC3D33F1A1}" srcOrd="0" destOrd="0" presId="urn:microsoft.com/office/officeart/2005/8/layout/vList3#6"/>
    <dgm:cxn modelId="{688C4513-0AD7-43BF-AA5B-BE9A84BE2172}" type="presParOf" srcId="{70114657-8A50-4B23-BEE3-AC2D9AD145F2}" destId="{BDF0B19F-9EF6-48A0-85FA-6511C0B58835}" srcOrd="1" destOrd="0" presId="urn:microsoft.com/office/officeart/2005/8/layout/vList3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46C791-2BF9-45B3-A404-7C7EF4BBB7C4}" type="doc">
      <dgm:prSet loTypeId="urn:microsoft.com/office/officeart/2005/8/layout/vList3#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D3E854C-C28D-4AE7-8772-800D97ABEA75}">
      <dgm:prSet/>
      <dgm:spPr/>
      <dgm:t>
        <a:bodyPr/>
        <a:lstStyle/>
        <a:p>
          <a:pPr rtl="0" latinLnBrk="1"/>
          <a:r>
            <a:rPr lang="ko-KR"/>
            <a:t>가정폭력범죄의 수사요령</a:t>
          </a:r>
        </a:p>
      </dgm:t>
    </dgm:pt>
    <dgm:pt modelId="{D3428BEE-1B0F-4815-A330-2581E22A2123}" type="parTrans" cxnId="{C8ECB5F6-DD17-48CA-967C-A3D9F9320A6F}">
      <dgm:prSet/>
      <dgm:spPr/>
      <dgm:t>
        <a:bodyPr/>
        <a:lstStyle/>
        <a:p>
          <a:pPr latinLnBrk="1"/>
          <a:endParaRPr lang="ko-KR" altLang="en-US"/>
        </a:p>
      </dgm:t>
    </dgm:pt>
    <dgm:pt modelId="{5B158D96-4008-413C-836A-352A949ED837}" type="sibTrans" cxnId="{C8ECB5F6-DD17-48CA-967C-A3D9F9320A6F}">
      <dgm:prSet/>
      <dgm:spPr/>
      <dgm:t>
        <a:bodyPr/>
        <a:lstStyle/>
        <a:p>
          <a:pPr latinLnBrk="1"/>
          <a:endParaRPr lang="ko-KR" altLang="en-US"/>
        </a:p>
      </dgm:t>
    </dgm:pt>
    <dgm:pt modelId="{A758C484-BED7-4E9F-999E-7A5CD154434E}" type="pres">
      <dgm:prSet presAssocID="{F646C791-2BF9-45B3-A404-7C7EF4BBB7C4}" presName="linearFlow" presStyleCnt="0">
        <dgm:presLayoutVars>
          <dgm:dir/>
          <dgm:resizeHandles val="exact"/>
        </dgm:presLayoutVars>
      </dgm:prSet>
      <dgm:spPr/>
    </dgm:pt>
    <dgm:pt modelId="{68CE6088-F701-41B2-A49C-448134954944}" type="pres">
      <dgm:prSet presAssocID="{1D3E854C-C28D-4AE7-8772-800D97ABEA75}" presName="composite" presStyleCnt="0"/>
      <dgm:spPr/>
    </dgm:pt>
    <dgm:pt modelId="{7E909F08-218B-4C11-9D4B-CDDB2B9E1ABA}" type="pres">
      <dgm:prSet presAssocID="{1D3E854C-C28D-4AE7-8772-800D97ABEA75}" presName="imgShp" presStyleLbl="fgImgPlace1" presStyleIdx="0" presStyleCnt="1"/>
      <dgm:spPr/>
    </dgm:pt>
    <dgm:pt modelId="{2E22278D-BE72-4078-AC4E-02EF8938DFDA}" type="pres">
      <dgm:prSet presAssocID="{1D3E854C-C28D-4AE7-8772-800D97ABEA75}" presName="txShp" presStyleLbl="node1" presStyleIdx="0" presStyleCnt="1" custScaleX="150376" custLinFactNeighborX="-32040" custLinFactNeighborY="-2206">
        <dgm:presLayoutVars>
          <dgm:bulletEnabled val="1"/>
        </dgm:presLayoutVars>
      </dgm:prSet>
      <dgm:spPr/>
    </dgm:pt>
  </dgm:ptLst>
  <dgm:cxnLst>
    <dgm:cxn modelId="{680CC78F-9C13-4DEE-BB00-BA8E991765C4}" type="presOf" srcId="{1D3E854C-C28D-4AE7-8772-800D97ABEA75}" destId="{2E22278D-BE72-4078-AC4E-02EF8938DFDA}" srcOrd="0" destOrd="0" presId="urn:microsoft.com/office/officeart/2005/8/layout/vList3#7"/>
    <dgm:cxn modelId="{E84E46B3-C8B3-4D2D-A1B8-99643AAF2C66}" type="presOf" srcId="{F646C791-2BF9-45B3-A404-7C7EF4BBB7C4}" destId="{A758C484-BED7-4E9F-999E-7A5CD154434E}" srcOrd="0" destOrd="0" presId="urn:microsoft.com/office/officeart/2005/8/layout/vList3#7"/>
    <dgm:cxn modelId="{C8ECB5F6-DD17-48CA-967C-A3D9F9320A6F}" srcId="{F646C791-2BF9-45B3-A404-7C7EF4BBB7C4}" destId="{1D3E854C-C28D-4AE7-8772-800D97ABEA75}" srcOrd="0" destOrd="0" parTransId="{D3428BEE-1B0F-4815-A330-2581E22A2123}" sibTransId="{5B158D96-4008-413C-836A-352A949ED837}"/>
    <dgm:cxn modelId="{77C46A95-7C5F-4362-9171-7465F19EB387}" type="presParOf" srcId="{A758C484-BED7-4E9F-999E-7A5CD154434E}" destId="{68CE6088-F701-41B2-A49C-448134954944}" srcOrd="0" destOrd="0" presId="urn:microsoft.com/office/officeart/2005/8/layout/vList3#7"/>
    <dgm:cxn modelId="{86C0A12B-67A4-4BAB-93E4-C2214FE20595}" type="presParOf" srcId="{68CE6088-F701-41B2-A49C-448134954944}" destId="{7E909F08-218B-4C11-9D4B-CDDB2B9E1ABA}" srcOrd="0" destOrd="0" presId="urn:microsoft.com/office/officeart/2005/8/layout/vList3#7"/>
    <dgm:cxn modelId="{8D7D78B6-82D7-4F71-A8F5-04ACF896DE32}" type="presParOf" srcId="{68CE6088-F701-41B2-A49C-448134954944}" destId="{2E22278D-BE72-4078-AC4E-02EF8938DFDA}" srcOrd="1" destOrd="0" presId="urn:microsoft.com/office/officeart/2005/8/layout/vList3#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0046DB4-2FC5-47F7-97C5-3E494D35E5ED}" type="doc">
      <dgm:prSet loTypeId="urn:microsoft.com/office/officeart/2005/8/layout/vList3#8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810A9B5-8D19-4215-94B3-DBE24DFBA24B}">
      <dgm:prSet/>
      <dgm:spPr/>
      <dgm:t>
        <a:bodyPr/>
        <a:lstStyle/>
        <a:p>
          <a:pPr rtl="0" latinLnBrk="1"/>
          <a:r>
            <a:rPr lang="ko-KR"/>
            <a:t>가정폭력범죄 초동조치요령</a:t>
          </a:r>
        </a:p>
      </dgm:t>
    </dgm:pt>
    <dgm:pt modelId="{549A5B7A-0B4E-4455-9811-DD9F3FFAC988}" type="parTrans" cxnId="{698256BC-A5BF-41A0-B4A0-4A8DB4238EF9}">
      <dgm:prSet/>
      <dgm:spPr/>
      <dgm:t>
        <a:bodyPr/>
        <a:lstStyle/>
        <a:p>
          <a:pPr latinLnBrk="1"/>
          <a:endParaRPr lang="ko-KR" altLang="en-US"/>
        </a:p>
      </dgm:t>
    </dgm:pt>
    <dgm:pt modelId="{2B12E25C-7DD1-4E4C-8733-903D575FD910}" type="sibTrans" cxnId="{698256BC-A5BF-41A0-B4A0-4A8DB4238EF9}">
      <dgm:prSet/>
      <dgm:spPr/>
      <dgm:t>
        <a:bodyPr/>
        <a:lstStyle/>
        <a:p>
          <a:pPr latinLnBrk="1"/>
          <a:endParaRPr lang="ko-KR" altLang="en-US"/>
        </a:p>
      </dgm:t>
    </dgm:pt>
    <dgm:pt modelId="{57F4C4AA-7EBE-4568-9DA9-30DBC721FAA2}" type="pres">
      <dgm:prSet presAssocID="{F0046DB4-2FC5-47F7-97C5-3E494D35E5ED}" presName="linearFlow" presStyleCnt="0">
        <dgm:presLayoutVars>
          <dgm:dir/>
          <dgm:resizeHandles val="exact"/>
        </dgm:presLayoutVars>
      </dgm:prSet>
      <dgm:spPr/>
    </dgm:pt>
    <dgm:pt modelId="{27A2E82A-E773-427D-932B-7B3DB685240F}" type="pres">
      <dgm:prSet presAssocID="{9810A9B5-8D19-4215-94B3-DBE24DFBA24B}" presName="composite" presStyleCnt="0"/>
      <dgm:spPr/>
    </dgm:pt>
    <dgm:pt modelId="{4523542B-74A7-4B85-853C-F6469D389CF8}" type="pres">
      <dgm:prSet presAssocID="{9810A9B5-8D19-4215-94B3-DBE24DFBA24B}" presName="imgShp" presStyleLbl="fgImgPlace1" presStyleIdx="0" presStyleCnt="1"/>
      <dgm:spPr/>
    </dgm:pt>
    <dgm:pt modelId="{70F986B6-A6E2-49BF-BBE3-FF314A18A200}" type="pres">
      <dgm:prSet presAssocID="{9810A9B5-8D19-4215-94B3-DBE24DFBA24B}" presName="txShp" presStyleLbl="node1" presStyleIdx="0" presStyleCnt="1" custScaleX="150376" custLinFactNeighborX="-30675" custLinFactNeighborY="9150">
        <dgm:presLayoutVars>
          <dgm:bulletEnabled val="1"/>
        </dgm:presLayoutVars>
      </dgm:prSet>
      <dgm:spPr/>
    </dgm:pt>
  </dgm:ptLst>
  <dgm:cxnLst>
    <dgm:cxn modelId="{881C2782-2E7F-460D-A1B9-062A4747FEE3}" type="presOf" srcId="{F0046DB4-2FC5-47F7-97C5-3E494D35E5ED}" destId="{57F4C4AA-7EBE-4568-9DA9-30DBC721FAA2}" srcOrd="0" destOrd="0" presId="urn:microsoft.com/office/officeart/2005/8/layout/vList3#8"/>
    <dgm:cxn modelId="{612ECB91-0827-4521-B894-F67E24CB7A17}" type="presOf" srcId="{9810A9B5-8D19-4215-94B3-DBE24DFBA24B}" destId="{70F986B6-A6E2-49BF-BBE3-FF314A18A200}" srcOrd="0" destOrd="0" presId="urn:microsoft.com/office/officeart/2005/8/layout/vList3#8"/>
    <dgm:cxn modelId="{698256BC-A5BF-41A0-B4A0-4A8DB4238EF9}" srcId="{F0046DB4-2FC5-47F7-97C5-3E494D35E5ED}" destId="{9810A9B5-8D19-4215-94B3-DBE24DFBA24B}" srcOrd="0" destOrd="0" parTransId="{549A5B7A-0B4E-4455-9811-DD9F3FFAC988}" sibTransId="{2B12E25C-7DD1-4E4C-8733-903D575FD910}"/>
    <dgm:cxn modelId="{5E3C812D-4D24-4338-B0DA-05FBF882D4EC}" type="presParOf" srcId="{57F4C4AA-7EBE-4568-9DA9-30DBC721FAA2}" destId="{27A2E82A-E773-427D-932B-7B3DB685240F}" srcOrd="0" destOrd="0" presId="urn:microsoft.com/office/officeart/2005/8/layout/vList3#8"/>
    <dgm:cxn modelId="{E185798A-14D1-4156-8A3E-3CFBCFFAA240}" type="presParOf" srcId="{27A2E82A-E773-427D-932B-7B3DB685240F}" destId="{4523542B-74A7-4B85-853C-F6469D389CF8}" srcOrd="0" destOrd="0" presId="urn:microsoft.com/office/officeart/2005/8/layout/vList3#8"/>
    <dgm:cxn modelId="{51F0C26E-E34F-48D2-9063-9900E7C9B135}" type="presParOf" srcId="{27A2E82A-E773-427D-932B-7B3DB685240F}" destId="{70F986B6-A6E2-49BF-BBE3-FF314A18A200}" srcOrd="1" destOrd="0" presId="urn:microsoft.com/office/officeart/2005/8/layout/vList3#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F22B5-6015-4758-A53C-0E3927BD4F55}">
      <dsp:nvSpPr>
        <dsp:cNvPr id="0" name=""/>
        <dsp:cNvSpPr/>
      </dsp:nvSpPr>
      <dsp:spPr>
        <a:xfrm rot="10800000">
          <a:off x="-1" y="0"/>
          <a:ext cx="8219259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가정폭력특별법의 취지 및 정의</a:t>
          </a:r>
        </a:p>
      </dsp:txBody>
      <dsp:txXfrm rot="10800000">
        <a:off x="140380" y="0"/>
        <a:ext cx="8078878" cy="561525"/>
      </dsp:txXfrm>
    </dsp:sp>
    <dsp:sp modelId="{BD47B366-E543-49D8-9560-0B32C088B30A}">
      <dsp:nvSpPr>
        <dsp:cNvPr id="0" name=""/>
        <dsp:cNvSpPr/>
      </dsp:nvSpPr>
      <dsp:spPr>
        <a:xfrm>
          <a:off x="1095962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FE6DF-1976-4D54-A2C4-555382B215DC}">
      <dsp:nvSpPr>
        <dsp:cNvPr id="0" name=""/>
        <dsp:cNvSpPr/>
      </dsp:nvSpPr>
      <dsp:spPr>
        <a:xfrm rot="10800000">
          <a:off x="-1" y="619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/>
            <a:t>가정폭력범죄 수사요령</a:t>
          </a:r>
        </a:p>
      </dsp:txBody>
      <dsp:txXfrm rot="10800000">
        <a:off x="158364" y="619"/>
        <a:ext cx="8132902" cy="633462"/>
      </dsp:txXfrm>
    </dsp:sp>
    <dsp:sp modelId="{CF2A15AE-EAAE-471B-B8E5-9D30852EFCD2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9C8B1-EF17-426B-9896-3862FA7BAF28}">
      <dsp:nvSpPr>
        <dsp:cNvPr id="0" name=""/>
        <dsp:cNvSpPr/>
      </dsp:nvSpPr>
      <dsp:spPr>
        <a:xfrm rot="10800000">
          <a:off x="-1" y="0"/>
          <a:ext cx="8219259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/>
            <a:t>가정폭력범죄의 수사요령</a:t>
          </a:r>
        </a:p>
      </dsp:txBody>
      <dsp:txXfrm rot="10800000">
        <a:off x="140380" y="0"/>
        <a:ext cx="8078878" cy="561525"/>
      </dsp:txXfrm>
    </dsp:sp>
    <dsp:sp modelId="{1EE1E035-356B-43EB-A533-41DCB592D76E}">
      <dsp:nvSpPr>
        <dsp:cNvPr id="0" name=""/>
        <dsp:cNvSpPr/>
      </dsp:nvSpPr>
      <dsp:spPr>
        <a:xfrm>
          <a:off x="1095962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53D3C-6536-4D63-854D-26B6BA445824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/>
            <a:t>가정폭력범죄의 수사요령</a:t>
          </a:r>
        </a:p>
      </dsp:txBody>
      <dsp:txXfrm rot="10800000">
        <a:off x="158364" y="0"/>
        <a:ext cx="8132902" cy="633462"/>
      </dsp:txXfrm>
    </dsp:sp>
    <dsp:sp modelId="{FCF5AB40-1A0E-4AEA-AF9E-E59DF76F7CD3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0B19F-9EF6-48A0-85FA-6511C0B58835}">
      <dsp:nvSpPr>
        <dsp:cNvPr id="0" name=""/>
        <dsp:cNvSpPr/>
      </dsp:nvSpPr>
      <dsp:spPr>
        <a:xfrm rot="10800000">
          <a:off x="-1" y="0"/>
          <a:ext cx="8219259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/>
            <a:t>가정폭력범죄의 수사요령</a:t>
          </a:r>
        </a:p>
      </dsp:txBody>
      <dsp:txXfrm rot="10800000">
        <a:off x="158364" y="0"/>
        <a:ext cx="8060894" cy="633462"/>
      </dsp:txXfrm>
    </dsp:sp>
    <dsp:sp modelId="{1E50A6AD-A1C9-4964-94ED-E6DC3D33F1A1}">
      <dsp:nvSpPr>
        <dsp:cNvPr id="0" name=""/>
        <dsp:cNvSpPr/>
      </dsp:nvSpPr>
      <dsp:spPr>
        <a:xfrm>
          <a:off x="1059993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2278D-BE72-4078-AC4E-02EF8938DFDA}">
      <dsp:nvSpPr>
        <dsp:cNvPr id="0" name=""/>
        <dsp:cNvSpPr/>
      </dsp:nvSpPr>
      <dsp:spPr>
        <a:xfrm rot="10800000">
          <a:off x="-1" y="0"/>
          <a:ext cx="8219259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/>
            <a:t>가정폭력범죄의 수사요령</a:t>
          </a:r>
        </a:p>
      </dsp:txBody>
      <dsp:txXfrm rot="10800000">
        <a:off x="158364" y="0"/>
        <a:ext cx="8060894" cy="633462"/>
      </dsp:txXfrm>
    </dsp:sp>
    <dsp:sp modelId="{7E909F08-218B-4C11-9D4B-CDDB2B9E1ABA}">
      <dsp:nvSpPr>
        <dsp:cNvPr id="0" name=""/>
        <dsp:cNvSpPr/>
      </dsp:nvSpPr>
      <dsp:spPr>
        <a:xfrm>
          <a:off x="1059993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986B6-A6E2-49BF-BBE3-FF314A18A200}">
      <dsp:nvSpPr>
        <dsp:cNvPr id="0" name=""/>
        <dsp:cNvSpPr/>
      </dsp:nvSpPr>
      <dsp:spPr>
        <a:xfrm rot="10800000">
          <a:off x="-1" y="619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/>
            <a:t>가정폭력범죄 초동조치요령</a:t>
          </a:r>
        </a:p>
      </dsp:txBody>
      <dsp:txXfrm rot="10800000">
        <a:off x="158364" y="619"/>
        <a:ext cx="8132902" cy="633462"/>
      </dsp:txXfrm>
    </dsp:sp>
    <dsp:sp modelId="{4523542B-74A7-4B85-853C-F6469D389CF8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4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6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7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8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4000" dirty="0"/>
              <a:t>과학수사론 제</a:t>
            </a:r>
            <a:r>
              <a:rPr lang="en-US" altLang="ko-KR" sz="4000"/>
              <a:t>14-1</a:t>
            </a:r>
            <a:r>
              <a:rPr lang="ko-KR" altLang="en-US" sz="4000" dirty="0"/>
              <a:t>주</a:t>
            </a:r>
            <a:br>
              <a:rPr lang="en-US" altLang="ko-KR" sz="3600" dirty="0"/>
            </a:br>
            <a:br>
              <a:rPr lang="en-US" altLang="ko-KR" sz="36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가정폭력 사건의 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5576" y="1169368"/>
            <a:ext cx="8219256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가정폭력특별법의 취지</a:t>
            </a:r>
            <a:r>
              <a:rPr lang="en-US" altLang="ko-KR" sz="1400" dirty="0"/>
              <a:t>: </a:t>
            </a:r>
            <a:r>
              <a:rPr lang="ko-KR" altLang="en-US" sz="1400" dirty="0"/>
              <a:t>가정폭력예방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 보호</a:t>
            </a:r>
            <a:r>
              <a:rPr lang="en-US" altLang="ko-KR" sz="1400" dirty="0"/>
              <a:t>. </a:t>
            </a:r>
            <a:r>
              <a:rPr lang="ko-KR" altLang="en-US" sz="1400" dirty="0"/>
              <a:t>지원 목적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가정폭력범죄를 가정보호사건으로 처리하는 절차 마련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가정폭력범죄에 대한 응급조치 및 임시조치 등 폭력제지수단 강구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피해자보호를 위한 각종 절차적 권리 마련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민사구제절차 신설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개념 정의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① </a:t>
            </a:r>
            <a:r>
              <a:rPr lang="ko-KR" altLang="en-US" sz="1400" dirty="0"/>
              <a:t>가정폭력</a:t>
            </a:r>
            <a:r>
              <a:rPr lang="en-US" altLang="ko-KR" sz="1400" dirty="0"/>
              <a:t>: </a:t>
            </a:r>
            <a:r>
              <a:rPr lang="ko-KR" altLang="en-US" sz="1400" dirty="0"/>
              <a:t>가족구성원 사이의 신체적</a:t>
            </a:r>
            <a:r>
              <a:rPr lang="en-US" altLang="ko-KR" sz="1400" dirty="0"/>
              <a:t>, </a:t>
            </a:r>
            <a:r>
              <a:rPr lang="ko-KR" altLang="en-US" sz="1400" dirty="0"/>
              <a:t>정신적</a:t>
            </a:r>
            <a:r>
              <a:rPr lang="en-US" altLang="ko-KR" sz="1400" dirty="0"/>
              <a:t>, </a:t>
            </a:r>
            <a:r>
              <a:rPr lang="ko-KR" altLang="en-US" sz="1400" dirty="0"/>
              <a:t>재산상 피해를 수반하는 행위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② </a:t>
            </a:r>
            <a:r>
              <a:rPr lang="ko-KR" altLang="en-US" sz="1400" dirty="0"/>
              <a:t>가족구성원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배우자</a:t>
            </a:r>
            <a:r>
              <a:rPr lang="en-US" altLang="ko-KR" sz="1400" dirty="0"/>
              <a:t>(</a:t>
            </a:r>
            <a:r>
              <a:rPr lang="ko-KR" altLang="en-US" sz="1400" dirty="0"/>
              <a:t>사실혼 포함</a:t>
            </a:r>
            <a:r>
              <a:rPr lang="en-US" altLang="ko-KR" sz="1400" dirty="0"/>
              <a:t>) </a:t>
            </a:r>
            <a:r>
              <a:rPr lang="ko-KR" altLang="en-US" sz="1400" dirty="0"/>
              <a:t>또는 배우자이었던 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자기 또는 배우자와 </a:t>
            </a:r>
            <a:r>
              <a:rPr lang="ko-KR" altLang="en-US" sz="1400" dirty="0" err="1"/>
              <a:t>직계존비속관계에</a:t>
            </a:r>
            <a:r>
              <a:rPr lang="ko-KR" altLang="en-US" sz="1400" dirty="0"/>
              <a:t> 있거나 있었던 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계부모와 자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적모와</a:t>
            </a:r>
            <a:r>
              <a:rPr lang="ko-KR" altLang="en-US" sz="1400" dirty="0"/>
              <a:t> 서자의 관계에 있거나 있었던 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동거하는 친족관계에 있는 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③ </a:t>
            </a:r>
            <a:r>
              <a:rPr lang="ko-KR" altLang="en-US" sz="1400" dirty="0"/>
              <a:t>아동</a:t>
            </a:r>
            <a:r>
              <a:rPr lang="en-US" altLang="ko-KR" sz="1400" dirty="0"/>
              <a:t>: 18</a:t>
            </a:r>
            <a:r>
              <a:rPr lang="ko-KR" altLang="en-US" sz="1400" dirty="0"/>
              <a:t>세 미만의 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④ </a:t>
            </a:r>
            <a:r>
              <a:rPr lang="ko-KR" altLang="en-US" sz="1400" dirty="0"/>
              <a:t>피해자</a:t>
            </a:r>
            <a:r>
              <a:rPr lang="en-US" altLang="ko-KR" sz="1400" dirty="0"/>
              <a:t>: </a:t>
            </a:r>
            <a:r>
              <a:rPr lang="ko-KR" altLang="en-US" sz="1400" dirty="0"/>
              <a:t>가정폭력으로 직접적으로 피해를  입은 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⑤ </a:t>
            </a:r>
            <a:r>
              <a:rPr lang="ko-KR" altLang="en-US" sz="1400" dirty="0"/>
              <a:t>가정폭력행위자</a:t>
            </a:r>
            <a:r>
              <a:rPr lang="en-US" altLang="ko-KR" sz="1400" dirty="0"/>
              <a:t>: </a:t>
            </a:r>
            <a:r>
              <a:rPr lang="ko-KR" altLang="en-US" sz="1400" dirty="0"/>
              <a:t>가정폭력행위자 및 가족구성원인 공범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⑥ </a:t>
            </a:r>
            <a:r>
              <a:rPr lang="ko-KR" altLang="en-US" sz="1400" dirty="0"/>
              <a:t>가정폭력범죄</a:t>
            </a:r>
            <a:r>
              <a:rPr lang="en-US" altLang="ko-KR" sz="1400" dirty="0"/>
              <a:t>: </a:t>
            </a:r>
            <a:r>
              <a:rPr lang="ko-KR" altLang="en-US" sz="1400" dirty="0"/>
              <a:t>폭행</a:t>
            </a:r>
            <a:r>
              <a:rPr lang="en-US" altLang="ko-KR" sz="1400" dirty="0"/>
              <a:t>, </a:t>
            </a:r>
            <a:r>
              <a:rPr lang="ko-KR" altLang="en-US" sz="1400" dirty="0"/>
              <a:t>상해</a:t>
            </a:r>
            <a:r>
              <a:rPr lang="en-US" altLang="ko-KR" sz="1400" dirty="0"/>
              <a:t>, </a:t>
            </a:r>
            <a:r>
              <a:rPr lang="ko-KR" altLang="en-US" sz="1400" dirty="0"/>
              <a:t>유기</a:t>
            </a:r>
            <a:r>
              <a:rPr lang="en-US" altLang="ko-KR" sz="1400" dirty="0"/>
              <a:t>, </a:t>
            </a:r>
            <a:r>
              <a:rPr lang="ko-KR" altLang="en-US" sz="1400" dirty="0"/>
              <a:t>영아유기</a:t>
            </a:r>
            <a:r>
              <a:rPr lang="en-US" altLang="ko-KR" sz="1400" dirty="0"/>
              <a:t>, </a:t>
            </a:r>
            <a:r>
              <a:rPr lang="ko-KR" altLang="en-US" sz="1400" dirty="0"/>
              <a:t>학대</a:t>
            </a:r>
            <a:r>
              <a:rPr lang="en-US" altLang="ko-KR" sz="1400" dirty="0"/>
              <a:t>, </a:t>
            </a:r>
            <a:r>
              <a:rPr lang="ko-KR" altLang="en-US" sz="1400" dirty="0"/>
              <a:t>아동혹사</a:t>
            </a:r>
            <a:r>
              <a:rPr lang="en-US" altLang="ko-KR" sz="1400" dirty="0"/>
              <a:t>, </a:t>
            </a:r>
            <a:r>
              <a:rPr lang="ko-KR" altLang="en-US" sz="1400" dirty="0"/>
              <a:t>체포</a:t>
            </a:r>
            <a:r>
              <a:rPr lang="en-US" altLang="ko-KR" sz="1400" dirty="0"/>
              <a:t>.</a:t>
            </a:r>
            <a:r>
              <a:rPr lang="ko-KR" altLang="en-US" sz="1400" dirty="0"/>
              <a:t>감금</a:t>
            </a:r>
            <a:r>
              <a:rPr lang="en-US" altLang="ko-KR" sz="1400" dirty="0"/>
              <a:t>, </a:t>
            </a:r>
            <a:r>
              <a:rPr lang="ko-KR" altLang="en-US" sz="1400" dirty="0"/>
              <a:t>협박</a:t>
            </a:r>
            <a:r>
              <a:rPr lang="en-US" altLang="ko-KR" sz="1400" dirty="0"/>
              <a:t>, </a:t>
            </a:r>
            <a:r>
              <a:rPr lang="ko-KR" altLang="en-US" sz="1400" dirty="0"/>
              <a:t>명예훼손</a:t>
            </a:r>
            <a:r>
              <a:rPr lang="en-US" altLang="ko-KR" sz="1400" dirty="0"/>
              <a:t>, </a:t>
            </a:r>
            <a:r>
              <a:rPr lang="ko-KR" altLang="en-US" sz="1400" dirty="0"/>
              <a:t>모욕</a:t>
            </a:r>
            <a:r>
              <a:rPr lang="en-US" altLang="ko-KR" sz="1400" dirty="0"/>
              <a:t>, </a:t>
            </a:r>
            <a:r>
              <a:rPr lang="ko-KR" altLang="en-US" sz="1400" dirty="0"/>
              <a:t>주거</a:t>
            </a:r>
            <a:r>
              <a:rPr lang="en-US" altLang="ko-KR" sz="1400" dirty="0"/>
              <a:t>. </a:t>
            </a:r>
            <a:r>
              <a:rPr lang="ko-KR" altLang="en-US" sz="1400" dirty="0"/>
              <a:t>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체수색</a:t>
            </a:r>
            <a:r>
              <a:rPr lang="en-US" altLang="ko-KR" sz="1400" dirty="0"/>
              <a:t>, </a:t>
            </a:r>
            <a:r>
              <a:rPr lang="ko-KR" altLang="en-US" sz="1400" dirty="0"/>
              <a:t>강요</a:t>
            </a:r>
            <a:r>
              <a:rPr lang="en-US" altLang="ko-KR" sz="1400" dirty="0"/>
              <a:t>, </a:t>
            </a:r>
            <a:r>
              <a:rPr lang="ko-KR" altLang="en-US" sz="1400" dirty="0"/>
              <a:t>공갈</a:t>
            </a:r>
            <a:r>
              <a:rPr lang="en-US" altLang="ko-KR" sz="1400" dirty="0"/>
              <a:t>, </a:t>
            </a:r>
            <a:r>
              <a:rPr lang="ko-KR" altLang="en-US" sz="1400" dirty="0"/>
              <a:t>재물손괴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* </a:t>
            </a:r>
            <a:r>
              <a:rPr lang="ko-KR" altLang="en-US" sz="1400" dirty="0"/>
              <a:t>살인</a:t>
            </a:r>
            <a:r>
              <a:rPr lang="en-US" altLang="ko-KR" sz="1400" dirty="0"/>
              <a:t>, </a:t>
            </a:r>
            <a:r>
              <a:rPr lang="ko-KR" altLang="en-US" sz="1400" dirty="0"/>
              <a:t>강도</a:t>
            </a:r>
            <a:r>
              <a:rPr lang="en-US" altLang="ko-KR" sz="1400" dirty="0"/>
              <a:t>,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사기</a:t>
            </a:r>
            <a:r>
              <a:rPr lang="en-US" altLang="ko-KR" sz="1400" dirty="0"/>
              <a:t>, </a:t>
            </a:r>
            <a:r>
              <a:rPr lang="ko-KR" altLang="en-US" sz="1400" dirty="0"/>
              <a:t>횡령</a:t>
            </a:r>
            <a:r>
              <a:rPr lang="en-US" altLang="ko-KR" sz="1400" dirty="0"/>
              <a:t>, </a:t>
            </a:r>
            <a:r>
              <a:rPr lang="ko-KR" altLang="en-US" sz="1400" dirty="0"/>
              <a:t>배임</a:t>
            </a:r>
            <a:r>
              <a:rPr lang="en-US" altLang="ko-KR" sz="1400" dirty="0"/>
              <a:t>, </a:t>
            </a:r>
            <a:r>
              <a:rPr lang="ko-KR" altLang="en-US" sz="1400" dirty="0"/>
              <a:t>약취</a:t>
            </a:r>
            <a:r>
              <a:rPr lang="en-US" altLang="ko-KR" sz="1400" dirty="0"/>
              <a:t>, </a:t>
            </a:r>
            <a:r>
              <a:rPr lang="ko-KR" altLang="en-US" sz="1400" dirty="0"/>
              <a:t>유인은 아님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3476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11256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신고와 고소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누구든지 가정폭력범죄를 알게 된 때는 수사기관에 신고할 수 있음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다음 해당자는 신고의무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불이행시</a:t>
            </a:r>
            <a:r>
              <a:rPr lang="ko-KR" altLang="en-US" sz="1600" dirty="0"/>
              <a:t> </a:t>
            </a:r>
            <a:r>
              <a:rPr lang="en-US" altLang="ko-KR" sz="1600" dirty="0"/>
              <a:t>300</a:t>
            </a:r>
            <a:r>
              <a:rPr lang="ko-KR" altLang="en-US" sz="1600" dirty="0"/>
              <a:t>만원 이하 과태료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아동 교육</a:t>
            </a:r>
            <a:r>
              <a:rPr lang="en-US" altLang="ko-KR" sz="1600" dirty="0"/>
              <a:t>. </a:t>
            </a:r>
            <a:r>
              <a:rPr lang="ko-KR" altLang="en-US" sz="1600" dirty="0"/>
              <a:t>보호를 담당하는 기관의 종사자와 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아동</a:t>
            </a:r>
            <a:r>
              <a:rPr lang="en-US" altLang="ko-KR" sz="1600" dirty="0"/>
              <a:t>, 60</a:t>
            </a:r>
            <a:r>
              <a:rPr lang="ko-KR" altLang="en-US" sz="1600" dirty="0"/>
              <a:t>세 이상의 노인</a:t>
            </a:r>
            <a:r>
              <a:rPr lang="en-US" altLang="ko-KR" sz="1600" dirty="0"/>
              <a:t>, </a:t>
            </a:r>
            <a:r>
              <a:rPr lang="ko-KR" altLang="en-US" sz="1600" dirty="0"/>
              <a:t>정상인이 </a:t>
            </a:r>
            <a:r>
              <a:rPr lang="ko-KR" altLang="en-US" sz="1600" dirty="0" err="1"/>
              <a:t>아닌자를</a:t>
            </a:r>
            <a:r>
              <a:rPr lang="ko-KR" altLang="en-US" sz="1600" dirty="0"/>
              <a:t> 담당하는 의료인 및 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노인복지시설</a:t>
            </a:r>
            <a:r>
              <a:rPr lang="en-US" altLang="ko-KR" sz="1600" dirty="0"/>
              <a:t>, </a:t>
            </a:r>
            <a:r>
              <a:rPr lang="ko-KR" altLang="en-US" sz="1600" dirty="0"/>
              <a:t>아동복지시설</a:t>
            </a:r>
            <a:r>
              <a:rPr lang="en-US" altLang="ko-KR" sz="1600" dirty="0"/>
              <a:t>, </a:t>
            </a:r>
            <a:r>
              <a:rPr lang="ko-KR" altLang="en-US" sz="1600" dirty="0"/>
              <a:t>장애인복지시설 의 종사자와 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피해자와 법정대리인은 행위자를 고소할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자기 또는 배우자의 직계존속을 고소할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응급조치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신고출동한</a:t>
            </a:r>
            <a:r>
              <a:rPr lang="ko-KR" altLang="en-US" sz="1600" dirty="0"/>
              <a:t> 경찰관이 현장에서 조치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폭력행위의 제지</a:t>
            </a:r>
            <a:r>
              <a:rPr lang="en-US" altLang="ko-KR" sz="1600" dirty="0"/>
              <a:t>, </a:t>
            </a:r>
            <a:r>
              <a:rPr lang="ko-KR" altLang="en-US" sz="1600" dirty="0"/>
              <a:t>행위자</a:t>
            </a:r>
            <a:r>
              <a:rPr lang="en-US" altLang="ko-KR" sz="1600" dirty="0"/>
              <a:t>. </a:t>
            </a:r>
            <a:r>
              <a:rPr lang="ko-KR" altLang="en-US" sz="1600" dirty="0"/>
              <a:t>피해자 분리</a:t>
            </a:r>
            <a:r>
              <a:rPr lang="en-US" altLang="ko-KR" sz="1600" dirty="0"/>
              <a:t>, </a:t>
            </a:r>
            <a:r>
              <a:rPr lang="ko-KR" altLang="en-US" sz="1600" dirty="0"/>
              <a:t>범죄수사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피해자를 가정폭력상담소 또는 보호시설 인도</a:t>
            </a:r>
            <a:r>
              <a:rPr lang="en-US" altLang="ko-KR" sz="1600" dirty="0"/>
              <a:t>(</a:t>
            </a:r>
            <a:r>
              <a:rPr lang="ko-KR" altLang="en-US" sz="1600" dirty="0"/>
              <a:t>피해자의 </a:t>
            </a:r>
            <a:r>
              <a:rPr lang="ko-KR" altLang="en-US" sz="1600" dirty="0" err="1"/>
              <a:t>동의요함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긴급조치가 필요한 피해자의 의료기관 인도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폭력행위 </a:t>
            </a:r>
            <a:r>
              <a:rPr lang="ko-KR" altLang="en-US" sz="1600" dirty="0" err="1"/>
              <a:t>재발시</a:t>
            </a:r>
            <a:r>
              <a:rPr lang="ko-KR" altLang="en-US" sz="1600" dirty="0"/>
              <a:t> 임시조치를 신청할 수 있음을 통보</a:t>
            </a:r>
            <a:r>
              <a:rPr lang="en-US" altLang="ko-KR" sz="1600" dirty="0"/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8883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사건송치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사법경찰관은 </a:t>
            </a:r>
            <a:r>
              <a:rPr lang="ko-KR" altLang="en-US" sz="1600" dirty="0" err="1"/>
              <a:t>가폭사건을</a:t>
            </a:r>
            <a:r>
              <a:rPr lang="ko-KR" altLang="en-US" sz="1600" dirty="0"/>
              <a:t> 신속히 수사하여 검사에 송치해야 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사법경찰관은 검사에게 </a:t>
            </a:r>
            <a:r>
              <a:rPr lang="ko-KR" altLang="en-US" sz="1600" dirty="0" err="1"/>
              <a:t>당해사건이</a:t>
            </a:r>
            <a:r>
              <a:rPr lang="ko-KR" altLang="en-US" sz="1600" dirty="0"/>
              <a:t> 가정보호사건으로 처리함이 상당한지에 대한 의견을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제시할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임시조치의 청구</a:t>
            </a:r>
            <a:r>
              <a:rPr lang="en-US" altLang="ko-KR" sz="1600" dirty="0"/>
              <a:t>(</a:t>
            </a:r>
            <a:r>
              <a:rPr lang="ko-KR" altLang="en-US" sz="1600" dirty="0"/>
              <a:t>검사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검사는 가정폭력범죄가 재발할 우려가 있다고 인정할 때는 직권 또는 사법경찰관의 신청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에 의하여 법원에 임시조치 청구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</a:p>
          <a:p>
            <a:pPr marL="0" indent="0">
              <a:buNone/>
            </a:pPr>
            <a:r>
              <a:rPr lang="en-US" altLang="ko-KR" sz="1600" dirty="0"/>
              <a:t># </a:t>
            </a:r>
            <a:r>
              <a:rPr lang="ko-KR" altLang="en-US" sz="1600" dirty="0">
                <a:solidFill>
                  <a:srgbClr val="FF0000"/>
                </a:solidFill>
              </a:rPr>
              <a:t>임시조치 내용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경찰이 할 수 있는 내용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피해자</a:t>
            </a:r>
            <a:r>
              <a:rPr lang="en-US" altLang="ko-KR" sz="1600" dirty="0"/>
              <a:t>, </a:t>
            </a:r>
            <a:r>
              <a:rPr lang="ko-KR" altLang="en-US" sz="1600" dirty="0"/>
              <a:t>가정구성원의 주거</a:t>
            </a:r>
            <a:r>
              <a:rPr lang="en-US" altLang="ko-KR" sz="1600" dirty="0"/>
              <a:t>. </a:t>
            </a:r>
            <a:r>
              <a:rPr lang="ko-KR" altLang="en-US" sz="1600" dirty="0"/>
              <a:t>점유하는 </a:t>
            </a:r>
            <a:r>
              <a:rPr lang="ko-KR" altLang="en-US" sz="1600" dirty="0" err="1"/>
              <a:t>방실로부터</a:t>
            </a:r>
            <a:r>
              <a:rPr lang="ko-KR" altLang="en-US" sz="1600" dirty="0"/>
              <a:t> 퇴거 등 격리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피해자의 주거</a:t>
            </a:r>
            <a:r>
              <a:rPr lang="en-US" altLang="ko-KR" sz="1600" dirty="0"/>
              <a:t>. </a:t>
            </a:r>
            <a:r>
              <a:rPr lang="ko-KR" altLang="en-US" sz="1600" dirty="0"/>
              <a:t>직장 등에서 </a:t>
            </a:r>
            <a:r>
              <a:rPr lang="en-US" altLang="ko-KR" sz="1600" dirty="0"/>
              <a:t>100m</a:t>
            </a:r>
            <a:r>
              <a:rPr lang="ko-KR" altLang="en-US" sz="1600" dirty="0"/>
              <a:t>이내의 접근금지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전기통신을 이용한 접근금지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검사는 행위자가 위 임시조치를 위반하여 가정폭력이 재발할 우려가 </a:t>
            </a:r>
            <a:r>
              <a:rPr lang="en-US" altLang="ko-KR" sz="1600" dirty="0"/>
              <a:t> </a:t>
            </a:r>
            <a:r>
              <a:rPr lang="ko-KR" altLang="en-US" sz="1600" dirty="0" err="1"/>
              <a:t>있을때는</a:t>
            </a:r>
            <a:r>
              <a:rPr lang="ko-KR" altLang="en-US" sz="1600" dirty="0"/>
              <a:t> 직권 또는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사법경찰관의 청구에 의해 유치장과</a:t>
            </a:r>
            <a:r>
              <a:rPr lang="en-US" altLang="ko-KR" sz="1600" dirty="0"/>
              <a:t> </a:t>
            </a:r>
            <a:r>
              <a:rPr lang="ko-KR" altLang="en-US" sz="1600" dirty="0"/>
              <a:t>구치소 유치를 청구할 수 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9931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임시조치 </a:t>
            </a:r>
            <a:r>
              <a:rPr lang="en-US" altLang="ko-KR" sz="1600" dirty="0"/>
              <a:t>(</a:t>
            </a:r>
            <a:r>
              <a:rPr lang="ko-KR" altLang="en-US" sz="1600" dirty="0"/>
              <a:t>판사가 하는 내용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판사는 가정보호사건의 원활한 조사</a:t>
            </a:r>
            <a:r>
              <a:rPr lang="en-US" altLang="ko-KR" sz="1600" dirty="0"/>
              <a:t>. </a:t>
            </a:r>
            <a:r>
              <a:rPr lang="ko-KR" altLang="en-US" sz="1600" dirty="0"/>
              <a:t>심리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피해자보호를 위해 행위자에게 다음의 </a:t>
            </a:r>
            <a:r>
              <a:rPr lang="ko-KR" altLang="en-US" sz="1600" dirty="0" err="1"/>
              <a:t>임시조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치를 할 수 있음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# </a:t>
            </a:r>
            <a:r>
              <a:rPr lang="ko-KR" altLang="en-US" sz="1600" dirty="0">
                <a:solidFill>
                  <a:srgbClr val="FF0000"/>
                </a:solidFill>
              </a:rPr>
              <a:t>임시조치내용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주거</a:t>
            </a:r>
            <a:r>
              <a:rPr lang="en-US" altLang="ko-KR" sz="1600" dirty="0"/>
              <a:t>. </a:t>
            </a:r>
            <a:r>
              <a:rPr lang="ko-KR" altLang="en-US" sz="1600" dirty="0"/>
              <a:t>점유하는 </a:t>
            </a:r>
            <a:r>
              <a:rPr lang="ko-KR" altLang="en-US" sz="1600" dirty="0" err="1"/>
              <a:t>방실로부터</a:t>
            </a:r>
            <a:r>
              <a:rPr lang="ko-KR" altLang="en-US" sz="1600" dirty="0"/>
              <a:t> 퇴거 등 격리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주거</a:t>
            </a:r>
            <a:r>
              <a:rPr lang="en-US" altLang="ko-KR" sz="1600" dirty="0"/>
              <a:t>. </a:t>
            </a:r>
            <a:r>
              <a:rPr lang="ko-KR" altLang="en-US" sz="1600" dirty="0"/>
              <a:t>직장 등에서 </a:t>
            </a:r>
            <a:r>
              <a:rPr lang="en-US" altLang="ko-KR" sz="1600" dirty="0"/>
              <a:t>100m </a:t>
            </a:r>
            <a:r>
              <a:rPr lang="ko-KR" altLang="en-US" sz="1600" dirty="0"/>
              <a:t>이내 접근금지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전기통신을 이용한 접근금지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의료기관 기타 요양소에의 위탁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국가경찰관서의 유치장 또는 구치소에의 유치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동행영장에 의해 동행된 경우</a:t>
            </a:r>
            <a:r>
              <a:rPr lang="en-US" altLang="ko-KR" sz="1600" dirty="0"/>
              <a:t>,</a:t>
            </a:r>
            <a:r>
              <a:rPr lang="ko-KR" altLang="en-US" sz="1600" dirty="0"/>
              <a:t> 법원에 인치된 때부터 </a:t>
            </a:r>
            <a:r>
              <a:rPr lang="en-US" altLang="ko-KR" sz="1600" dirty="0"/>
              <a:t>24</a:t>
            </a:r>
            <a:r>
              <a:rPr lang="ko-KR" altLang="en-US" sz="1600" dirty="0" err="1"/>
              <a:t>시간내</a:t>
            </a:r>
            <a:r>
              <a:rPr lang="ko-KR" altLang="en-US" sz="1600" dirty="0"/>
              <a:t> 조치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의료기관 </a:t>
            </a:r>
            <a:r>
              <a:rPr lang="ko-KR" altLang="en-US" sz="1600" dirty="0" err="1"/>
              <a:t>위탁시</a:t>
            </a:r>
            <a:r>
              <a:rPr lang="ko-KR" altLang="en-US" sz="1600" dirty="0"/>
              <a:t> 행위자의 보조인</a:t>
            </a:r>
            <a:r>
              <a:rPr lang="en-US" altLang="ko-KR" sz="1600" dirty="0"/>
              <a:t>, </a:t>
            </a:r>
            <a:r>
              <a:rPr lang="ko-KR" altLang="en-US" sz="1600" dirty="0"/>
              <a:t>법정대리인에게 통지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유치장</a:t>
            </a:r>
            <a:r>
              <a:rPr lang="en-US" altLang="ko-KR" sz="1600" dirty="0"/>
              <a:t>. </a:t>
            </a:r>
            <a:r>
              <a:rPr lang="ko-KR" altLang="en-US" sz="1600" dirty="0"/>
              <a:t>구치소 </a:t>
            </a:r>
            <a:r>
              <a:rPr lang="ko-KR" altLang="en-US" sz="1600" dirty="0" err="1"/>
              <a:t>유치시</a:t>
            </a:r>
            <a:r>
              <a:rPr lang="ko-KR" altLang="en-US" sz="1600" dirty="0"/>
              <a:t> 변호사 등 보조인을 선임할 수 있음을 고지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# </a:t>
            </a:r>
            <a:r>
              <a:rPr lang="ko-KR" altLang="en-US" sz="1600" dirty="0"/>
              <a:t>임시조치기간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퇴거격리</a:t>
            </a:r>
            <a:r>
              <a:rPr lang="en-US" altLang="ko-KR" sz="1600" dirty="0"/>
              <a:t>, </a:t>
            </a:r>
            <a:r>
              <a:rPr lang="ko-KR" altLang="en-US" sz="1600" dirty="0"/>
              <a:t>접근금지</a:t>
            </a:r>
            <a:r>
              <a:rPr lang="en-US" altLang="ko-KR" sz="1600" dirty="0"/>
              <a:t>, </a:t>
            </a:r>
            <a:r>
              <a:rPr lang="ko-KR" altLang="en-US" sz="1600" dirty="0"/>
              <a:t>통신접근금지</a:t>
            </a:r>
            <a:r>
              <a:rPr lang="en-US" altLang="ko-KR" sz="1600" dirty="0"/>
              <a:t>: 2</a:t>
            </a:r>
            <a:r>
              <a:rPr lang="ko-KR" altLang="en-US" sz="1600" dirty="0"/>
              <a:t>개월 </a:t>
            </a:r>
            <a:r>
              <a:rPr lang="en-US" altLang="ko-KR" sz="1600" dirty="0"/>
              <a:t>(2</a:t>
            </a:r>
            <a:r>
              <a:rPr lang="ko-KR" altLang="en-US" sz="1600" dirty="0"/>
              <a:t>회 연장 가능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의료기관</a:t>
            </a:r>
            <a:r>
              <a:rPr lang="en-US" altLang="ko-KR" sz="1600" dirty="0"/>
              <a:t>, </a:t>
            </a:r>
            <a:r>
              <a:rPr lang="ko-KR" altLang="en-US" sz="1600" dirty="0"/>
              <a:t>유치장 유치</a:t>
            </a:r>
            <a:r>
              <a:rPr lang="en-US" altLang="ko-KR" sz="1600" dirty="0"/>
              <a:t>: 1</a:t>
            </a:r>
            <a:r>
              <a:rPr lang="ko-KR" altLang="en-US" sz="1600" dirty="0"/>
              <a:t>개월 </a:t>
            </a:r>
            <a:r>
              <a:rPr lang="en-US" altLang="ko-KR" sz="1600" dirty="0"/>
              <a:t>(1</a:t>
            </a:r>
            <a:r>
              <a:rPr lang="ko-KR" altLang="en-US" sz="1600" dirty="0"/>
              <a:t>회 연장 가능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627722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6. </a:t>
            </a:r>
            <a:r>
              <a:rPr lang="ko-KR" altLang="en-US" sz="1600" dirty="0"/>
              <a:t>가정보호사건의 처리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검사는 가정폭력사건이 보호처분에 처함이 상당하다고 인정할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친고죄에서 고소가 없거나 취소된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반의사불벌죄에서</a:t>
            </a:r>
            <a:r>
              <a:rPr lang="ko-KR" altLang="en-US" sz="1600" dirty="0"/>
              <a:t> 처벌을 불원하거나 처벌의사를 철회한 경우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# </a:t>
            </a:r>
            <a:r>
              <a:rPr lang="ko-KR" altLang="en-US" sz="1600" dirty="0"/>
              <a:t>보호처분의 내용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보호관찰법에 의한 사회봉사</a:t>
            </a:r>
            <a:r>
              <a:rPr lang="en-US" altLang="ko-KR" sz="1600" dirty="0"/>
              <a:t>. </a:t>
            </a:r>
            <a:r>
              <a:rPr lang="ko-KR" altLang="en-US" sz="1600" dirty="0"/>
              <a:t>수강명령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행위자가 피해자에 접근금지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전기통신을 이용한 접근제한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친권자인 행위자의 친권행사의 제한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보호관찰법에 의한 보호관찰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보호시설에 감호위탁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의료기관에 치료위탁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. </a:t>
            </a:r>
            <a:r>
              <a:rPr lang="ko-KR" altLang="en-US" sz="1600" dirty="0"/>
              <a:t>상담소 등에의 상담위탁 </a:t>
            </a:r>
          </a:p>
        </p:txBody>
      </p:sp>
    </p:spTree>
    <p:extLst>
      <p:ext uri="{BB962C8B-B14F-4D97-AF65-F5344CB8AC3E}">
        <p14:creationId xmlns:p14="http://schemas.microsoft.com/office/powerpoint/2010/main" val="335151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7. </a:t>
            </a:r>
            <a:r>
              <a:rPr lang="ko-KR" altLang="en-US" sz="1600" dirty="0"/>
              <a:t>관할법원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가정보호사건의 관할은 행위자의 행위지</a:t>
            </a:r>
            <a:r>
              <a:rPr lang="en-US" altLang="ko-KR" sz="1600" dirty="0"/>
              <a:t>. </a:t>
            </a:r>
            <a:r>
              <a:rPr lang="ko-KR" altLang="en-US" sz="1600" dirty="0"/>
              <a:t>거주지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현재지를</a:t>
            </a:r>
            <a:r>
              <a:rPr lang="ko-KR" altLang="en-US" sz="1600" dirty="0"/>
              <a:t> 관할하는 가정법원</a:t>
            </a:r>
            <a:r>
              <a:rPr lang="en-US" altLang="ko-KR" sz="1600" dirty="0"/>
              <a:t>, </a:t>
            </a:r>
            <a:r>
              <a:rPr lang="ko-KR" altLang="en-US" sz="1600" dirty="0"/>
              <a:t>가정법원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이 없으면 지방법원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심리와 결정은 단독판사가 행한다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8. </a:t>
            </a:r>
            <a:r>
              <a:rPr lang="ko-KR" altLang="en-US" sz="1600" dirty="0"/>
              <a:t>비밀엄수 의무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가정폭력범죄 수사하는 사법경찰관은 직무상 비밀 준수 의무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행위자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</a:t>
            </a:r>
            <a:r>
              <a:rPr lang="en-US" altLang="ko-KR" sz="1600" dirty="0"/>
              <a:t>, </a:t>
            </a:r>
            <a:r>
              <a:rPr lang="ko-KR" altLang="en-US" sz="1600" dirty="0"/>
              <a:t>신고인 등의 </a:t>
            </a:r>
            <a:r>
              <a:rPr lang="ko-KR" altLang="en-US" sz="1600" dirty="0" err="1"/>
              <a:t>인적사항을</a:t>
            </a:r>
            <a:r>
              <a:rPr lang="ko-KR" altLang="en-US" sz="1600" dirty="0"/>
              <a:t> 신문 등 방송매체에 방송할 수 없다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피해자인 아동의 보육을 담당하는 시설의 종사자는 해당 아동의 전학</a:t>
            </a:r>
            <a:r>
              <a:rPr lang="en-US" altLang="ko-KR" sz="1600" dirty="0"/>
              <a:t>, </a:t>
            </a:r>
            <a:r>
              <a:rPr lang="ko-KR" altLang="en-US" sz="1600" dirty="0"/>
              <a:t>진학</a:t>
            </a:r>
            <a:r>
              <a:rPr lang="en-US" altLang="ko-KR" sz="1600" dirty="0"/>
              <a:t>, </a:t>
            </a:r>
            <a:r>
              <a:rPr lang="ko-KR" altLang="en-US" sz="1600" dirty="0"/>
              <a:t>취학 등의 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실을 행위자인 친권자를 포함하여 누구에게든지 누설해서는 </a:t>
            </a:r>
            <a:r>
              <a:rPr lang="ko-KR" altLang="en-US" sz="1600" dirty="0" err="1"/>
              <a:t>안된다</a:t>
            </a:r>
            <a:r>
              <a:rPr lang="en-US" altLang="ko-KR" sz="1600" dirty="0"/>
              <a:t>.</a:t>
            </a:r>
            <a:r>
              <a:rPr lang="ko-KR" alt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122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51845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신고출동 하였으나</a:t>
            </a:r>
            <a:r>
              <a:rPr lang="en-US" altLang="ko-KR" sz="1600" dirty="0"/>
              <a:t>, </a:t>
            </a:r>
            <a:r>
              <a:rPr lang="ko-KR" altLang="en-US" sz="1600" dirty="0"/>
              <a:t>폭력이 행해진 현장에 들어오지 못하게 한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경찰관직무집행법상 즉시강제에 입각</a:t>
            </a:r>
            <a:r>
              <a:rPr lang="en-US" altLang="ko-KR" sz="1600" dirty="0"/>
              <a:t>, </a:t>
            </a:r>
            <a:r>
              <a:rPr lang="ko-KR" altLang="en-US" sz="1600" dirty="0"/>
              <a:t>강제로 </a:t>
            </a:r>
            <a:r>
              <a:rPr lang="ko-KR" altLang="en-US" sz="1600" dirty="0" err="1"/>
              <a:t>방실에</a:t>
            </a:r>
            <a:r>
              <a:rPr lang="ko-KR" altLang="en-US" sz="1600" dirty="0"/>
              <a:t> 입실 제지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폭력이 행해지지 않거나 당사자간에 합의된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피해자의 의사를 존중하여 처리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신고자체가 구두고소이므로 별도의 고소는 필요치 않음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r>
              <a:rPr lang="ko-KR" altLang="en-US" sz="1600" dirty="0"/>
              <a:t>가정사에 개입하지 않는다는 미온적인 태도 지양</a:t>
            </a: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endParaRPr lang="en-US" altLang="ko-KR" sz="1600" dirty="0"/>
          </a:p>
          <a:p>
            <a:pPr>
              <a:buFont typeface="Wingdings" pitchFamily="2" charset="2"/>
              <a:buChar char="v"/>
            </a:pPr>
            <a:r>
              <a:rPr lang="ko-KR" altLang="en-US" sz="1600" dirty="0"/>
              <a:t>환경조사서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범죄의 원인</a:t>
            </a:r>
            <a:r>
              <a:rPr lang="en-US" altLang="ko-KR" sz="1600" dirty="0"/>
              <a:t>, </a:t>
            </a:r>
            <a:r>
              <a:rPr lang="ko-KR" altLang="en-US" sz="1600" dirty="0"/>
              <a:t>동기</a:t>
            </a:r>
            <a:r>
              <a:rPr lang="en-US" altLang="ko-KR" sz="1600" dirty="0"/>
              <a:t>, </a:t>
            </a:r>
            <a:r>
              <a:rPr lang="ko-KR" altLang="en-US" sz="1600" dirty="0"/>
              <a:t>행위자의 성격</a:t>
            </a:r>
            <a:r>
              <a:rPr lang="en-US" altLang="ko-KR" sz="1600" dirty="0"/>
              <a:t>. </a:t>
            </a:r>
            <a:r>
              <a:rPr lang="ko-KR" altLang="en-US" sz="1600" dirty="0"/>
              <a:t>행상</a:t>
            </a:r>
            <a:r>
              <a:rPr lang="en-US" altLang="ko-KR" sz="1600" dirty="0"/>
              <a:t>. </a:t>
            </a:r>
            <a:r>
              <a:rPr lang="ko-KR" altLang="en-US" sz="1600" dirty="0"/>
              <a:t>경력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교육정도</a:t>
            </a:r>
            <a:r>
              <a:rPr lang="en-US" altLang="ko-KR" sz="1600" dirty="0"/>
              <a:t>, </a:t>
            </a:r>
            <a:r>
              <a:rPr lang="ko-KR" altLang="en-US" sz="1600" dirty="0"/>
              <a:t>가정상황 등을 상세히 조사하여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환경조사서를 작성해야 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>
              <a:buFont typeface="Wingdings" pitchFamily="2" charset="2"/>
              <a:buChar char="v"/>
            </a:pPr>
            <a:r>
              <a:rPr lang="ko-KR" altLang="en-US" sz="1600" dirty="0"/>
              <a:t>응급조치보고서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가해자의 성명</a:t>
            </a:r>
            <a:r>
              <a:rPr lang="en-US" altLang="ko-KR" sz="1600" dirty="0"/>
              <a:t>, </a:t>
            </a:r>
            <a:r>
              <a:rPr lang="ko-KR" altLang="en-US" sz="1600" dirty="0"/>
              <a:t>주소</a:t>
            </a:r>
            <a:r>
              <a:rPr lang="en-US" altLang="ko-KR" sz="1600" dirty="0"/>
              <a:t>, </a:t>
            </a:r>
            <a:r>
              <a:rPr lang="ko-KR" altLang="en-US" sz="1600" dirty="0"/>
              <a:t>생년월일</a:t>
            </a:r>
            <a:r>
              <a:rPr lang="en-US" altLang="ko-KR" sz="1600" dirty="0"/>
              <a:t>, </a:t>
            </a:r>
            <a:r>
              <a:rPr lang="ko-KR" altLang="en-US" sz="1600" dirty="0"/>
              <a:t>직업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피해자와의 관계</a:t>
            </a:r>
            <a:r>
              <a:rPr lang="en-US" altLang="ko-KR" sz="1600" dirty="0"/>
              <a:t>, </a:t>
            </a:r>
            <a:r>
              <a:rPr lang="ko-KR" altLang="en-US" sz="1600" dirty="0"/>
              <a:t>범죄사실요지</a:t>
            </a:r>
            <a:r>
              <a:rPr lang="en-US" altLang="ko-KR" sz="1600" dirty="0"/>
              <a:t>,  </a:t>
            </a:r>
            <a:r>
              <a:rPr lang="ko-KR" altLang="en-US" sz="1600" dirty="0"/>
              <a:t>가정상황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피해자와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신고자의 성명</a:t>
            </a:r>
            <a:r>
              <a:rPr lang="en-US" altLang="ko-KR" sz="1600" dirty="0"/>
              <a:t>, </a:t>
            </a:r>
            <a:r>
              <a:rPr lang="ko-KR" altLang="en-US" sz="1600" dirty="0"/>
              <a:t>응급조치 내용을 상세히 기재한 응급조치보고서 작성</a:t>
            </a:r>
            <a:r>
              <a:rPr lang="en-US" altLang="ko-KR" sz="1600" dirty="0"/>
              <a:t>, </a:t>
            </a:r>
            <a:r>
              <a:rPr lang="ko-KR" altLang="en-US" sz="1600" dirty="0"/>
              <a:t>사건기록에 </a:t>
            </a:r>
            <a:r>
              <a:rPr lang="ko-KR" altLang="en-US" sz="1600" dirty="0" err="1"/>
              <a:t>편철</a:t>
            </a:r>
            <a:endParaRPr lang="en-US" altLang="ko-KR" sz="1600" dirty="0"/>
          </a:p>
          <a:p>
            <a:pPr>
              <a:buFont typeface="Wingdings" pitchFamily="2" charset="2"/>
              <a:buChar char="v"/>
            </a:pPr>
            <a:endParaRPr lang="en-US" altLang="ko-KR" sz="1600" dirty="0"/>
          </a:p>
          <a:p>
            <a:pPr>
              <a:buFont typeface="Wingdings" pitchFamily="2" charset="2"/>
              <a:buChar char="§"/>
            </a:pPr>
            <a:endParaRPr lang="en-US" altLang="ko-KR" sz="1600" dirty="0"/>
          </a:p>
          <a:p>
            <a:pPr marL="0" indent="0">
              <a:buNone/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24677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1781</TotalTime>
  <Words>840</Words>
  <Application>Microsoft Office PowerPoint</Application>
  <PresentationFormat>화면 슬라이드 쇼(4:3)</PresentationFormat>
  <Paragraphs>114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Georgia</vt:lpstr>
      <vt:lpstr>Wingdings</vt:lpstr>
      <vt:lpstr>고구려 벽화</vt:lpstr>
      <vt:lpstr>과학수사론 제14-1주   - 가정폭력 사건의 수사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262</cp:revision>
  <dcterms:created xsi:type="dcterms:W3CDTF">2018-09-03T03:26:21Z</dcterms:created>
  <dcterms:modified xsi:type="dcterms:W3CDTF">2021-10-16T04:55:13Z</dcterms:modified>
</cp:coreProperties>
</file>