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F7C546-4EA0-40D6-B934-3A8A306BA789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55CA645-0EB9-44B3-9221-739961656C43}">
      <dgm:prSet/>
      <dgm:spPr/>
      <dgm:t>
        <a:bodyPr/>
        <a:lstStyle/>
        <a:p>
          <a:pPr rtl="0" latinLnBrk="1"/>
          <a:r>
            <a:rPr lang="ko-KR" dirty="0"/>
            <a:t>학교폭력</a:t>
          </a:r>
          <a:r>
            <a:rPr lang="ko-KR" altLang="en-US" dirty="0"/>
            <a:t>예방 및 대책에 관한 법률</a:t>
          </a:r>
          <a:endParaRPr lang="ko-KR" dirty="0"/>
        </a:p>
      </dgm:t>
    </dgm:pt>
    <dgm:pt modelId="{602B653F-3D3E-4F73-958A-F4BCE75D5BED}" type="parTrans" cxnId="{95BEC458-EA12-4980-B8A5-037AF46ADD04}">
      <dgm:prSet/>
      <dgm:spPr/>
      <dgm:t>
        <a:bodyPr/>
        <a:lstStyle/>
        <a:p>
          <a:pPr latinLnBrk="1"/>
          <a:endParaRPr lang="ko-KR" altLang="en-US"/>
        </a:p>
      </dgm:t>
    </dgm:pt>
    <dgm:pt modelId="{0A3CA43E-93A0-4A6D-983C-9CF71DC09319}" type="sibTrans" cxnId="{95BEC458-EA12-4980-B8A5-037AF46ADD04}">
      <dgm:prSet/>
      <dgm:spPr/>
      <dgm:t>
        <a:bodyPr/>
        <a:lstStyle/>
        <a:p>
          <a:pPr latinLnBrk="1"/>
          <a:endParaRPr lang="ko-KR" altLang="en-US"/>
        </a:p>
      </dgm:t>
    </dgm:pt>
    <dgm:pt modelId="{7566718C-5E0C-4DCC-956B-E5A35E6CC477}" type="pres">
      <dgm:prSet presAssocID="{B0F7C546-4EA0-40D6-B934-3A8A306BA789}" presName="linearFlow" presStyleCnt="0">
        <dgm:presLayoutVars>
          <dgm:dir/>
          <dgm:resizeHandles val="exact"/>
        </dgm:presLayoutVars>
      </dgm:prSet>
      <dgm:spPr/>
    </dgm:pt>
    <dgm:pt modelId="{3540FA2F-9560-485D-9C68-457A9A9463AE}" type="pres">
      <dgm:prSet presAssocID="{C55CA645-0EB9-44B3-9221-739961656C43}" presName="composite" presStyleCnt="0"/>
      <dgm:spPr/>
    </dgm:pt>
    <dgm:pt modelId="{E0D5063F-67D9-41E6-87EA-333A10B304E9}" type="pres">
      <dgm:prSet presAssocID="{C55CA645-0EB9-44B3-9221-739961656C43}" presName="imgShp" presStyleLbl="fgImgPlace1" presStyleIdx="0" presStyleCnt="1"/>
      <dgm:spPr/>
    </dgm:pt>
    <dgm:pt modelId="{8A80050E-FFD3-4501-BC70-854EB4422C73}" type="pres">
      <dgm:prSet presAssocID="{C55CA645-0EB9-44B3-9221-739961656C43}" presName="txShp" presStyleLbl="node1" presStyleIdx="0" presStyleCnt="1" custScaleX="150376" custLinFactNeighborX="-29076" custLinFactNeighborY="-2489">
        <dgm:presLayoutVars>
          <dgm:bulletEnabled val="1"/>
        </dgm:presLayoutVars>
      </dgm:prSet>
      <dgm:spPr/>
    </dgm:pt>
  </dgm:ptLst>
  <dgm:cxnLst>
    <dgm:cxn modelId="{41BB8B0A-FF45-40C1-81E6-1B5BB89E0BDC}" type="presOf" srcId="{B0F7C546-4EA0-40D6-B934-3A8A306BA789}" destId="{7566718C-5E0C-4DCC-956B-E5A35E6CC477}" srcOrd="0" destOrd="0" presId="urn:microsoft.com/office/officeart/2005/8/layout/vList3#1"/>
    <dgm:cxn modelId="{77F93415-D6F9-42D1-B1D2-1C3BFC8EFDFE}" type="presOf" srcId="{C55CA645-0EB9-44B3-9221-739961656C43}" destId="{8A80050E-FFD3-4501-BC70-854EB4422C73}" srcOrd="0" destOrd="0" presId="urn:microsoft.com/office/officeart/2005/8/layout/vList3#1"/>
    <dgm:cxn modelId="{95BEC458-EA12-4980-B8A5-037AF46ADD04}" srcId="{B0F7C546-4EA0-40D6-B934-3A8A306BA789}" destId="{C55CA645-0EB9-44B3-9221-739961656C43}" srcOrd="0" destOrd="0" parTransId="{602B653F-3D3E-4F73-958A-F4BCE75D5BED}" sibTransId="{0A3CA43E-93A0-4A6D-983C-9CF71DC09319}"/>
    <dgm:cxn modelId="{97FC7EDB-F8A3-4CAF-8AC3-BDA7C4894894}" type="presParOf" srcId="{7566718C-5E0C-4DCC-956B-E5A35E6CC477}" destId="{3540FA2F-9560-485D-9C68-457A9A9463AE}" srcOrd="0" destOrd="0" presId="urn:microsoft.com/office/officeart/2005/8/layout/vList3#1"/>
    <dgm:cxn modelId="{9224D3D0-A74A-4F66-B8B9-267C902BC40E}" type="presParOf" srcId="{3540FA2F-9560-485D-9C68-457A9A9463AE}" destId="{E0D5063F-67D9-41E6-87EA-333A10B304E9}" srcOrd="0" destOrd="0" presId="urn:microsoft.com/office/officeart/2005/8/layout/vList3#1"/>
    <dgm:cxn modelId="{5B5A9968-CB82-4355-8F7F-8E5579B101B2}" type="presParOf" srcId="{3540FA2F-9560-485D-9C68-457A9A9463AE}" destId="{8A80050E-FFD3-4501-BC70-854EB4422C73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21B753-2762-4B16-8B8C-5456301E8EB9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8B9E556-C7E6-4585-8A65-B46BEE15F4EA}">
      <dgm:prSet/>
      <dgm:spPr/>
      <dgm:t>
        <a:bodyPr/>
        <a:lstStyle/>
        <a:p>
          <a:pPr rtl="0" latinLnBrk="1"/>
          <a:r>
            <a:rPr lang="ko-KR"/>
            <a:t>학교폭력예방 및 대책에 관한 법률</a:t>
          </a:r>
        </a:p>
      </dgm:t>
    </dgm:pt>
    <dgm:pt modelId="{BC42F855-E511-4F22-B677-6CBB71F34AA0}" type="parTrans" cxnId="{0C1B1E25-AB1F-4273-A800-9B8D1886C5EB}">
      <dgm:prSet/>
      <dgm:spPr/>
      <dgm:t>
        <a:bodyPr/>
        <a:lstStyle/>
        <a:p>
          <a:pPr latinLnBrk="1"/>
          <a:endParaRPr lang="ko-KR" altLang="en-US"/>
        </a:p>
      </dgm:t>
    </dgm:pt>
    <dgm:pt modelId="{ED5B4C49-9154-4114-941A-6187F5832FB7}" type="sibTrans" cxnId="{0C1B1E25-AB1F-4273-A800-9B8D1886C5EB}">
      <dgm:prSet/>
      <dgm:spPr/>
      <dgm:t>
        <a:bodyPr/>
        <a:lstStyle/>
        <a:p>
          <a:pPr latinLnBrk="1"/>
          <a:endParaRPr lang="ko-KR" altLang="en-US"/>
        </a:p>
      </dgm:t>
    </dgm:pt>
    <dgm:pt modelId="{4C9AC854-9989-488F-8E8C-16BF789CF848}" type="pres">
      <dgm:prSet presAssocID="{8D21B753-2762-4B16-8B8C-5456301E8EB9}" presName="linearFlow" presStyleCnt="0">
        <dgm:presLayoutVars>
          <dgm:dir/>
          <dgm:resizeHandles val="exact"/>
        </dgm:presLayoutVars>
      </dgm:prSet>
      <dgm:spPr/>
    </dgm:pt>
    <dgm:pt modelId="{B4623CE7-A85D-4C7C-B20F-DE333D68BFDD}" type="pres">
      <dgm:prSet presAssocID="{78B9E556-C7E6-4585-8A65-B46BEE15F4EA}" presName="composite" presStyleCnt="0"/>
      <dgm:spPr/>
    </dgm:pt>
    <dgm:pt modelId="{25E6618D-B96B-4824-B0A1-25EE177EB0A9}" type="pres">
      <dgm:prSet presAssocID="{78B9E556-C7E6-4585-8A65-B46BEE15F4EA}" presName="imgShp" presStyleLbl="fgImgPlace1" presStyleIdx="0" presStyleCnt="1"/>
      <dgm:spPr/>
    </dgm:pt>
    <dgm:pt modelId="{8AB47FFE-6A60-4483-A3BA-78C1672CF9F9}" type="pres">
      <dgm:prSet presAssocID="{78B9E556-C7E6-4585-8A65-B46BEE15F4EA}" presName="txShp" presStyleLbl="node1" presStyleIdx="0" presStyleCnt="1" custScaleX="150376" custLinFactNeighborX="-29369" custLinFactNeighborY="-2206">
        <dgm:presLayoutVars>
          <dgm:bulletEnabled val="1"/>
        </dgm:presLayoutVars>
      </dgm:prSet>
      <dgm:spPr/>
    </dgm:pt>
  </dgm:ptLst>
  <dgm:cxnLst>
    <dgm:cxn modelId="{B226BF02-6DE7-4C0A-BB03-D12C42CEEEB7}" type="presOf" srcId="{78B9E556-C7E6-4585-8A65-B46BEE15F4EA}" destId="{8AB47FFE-6A60-4483-A3BA-78C1672CF9F9}" srcOrd="0" destOrd="0" presId="urn:microsoft.com/office/officeart/2005/8/layout/vList3#2"/>
    <dgm:cxn modelId="{0C1B1E25-AB1F-4273-A800-9B8D1886C5EB}" srcId="{8D21B753-2762-4B16-8B8C-5456301E8EB9}" destId="{78B9E556-C7E6-4585-8A65-B46BEE15F4EA}" srcOrd="0" destOrd="0" parTransId="{BC42F855-E511-4F22-B677-6CBB71F34AA0}" sibTransId="{ED5B4C49-9154-4114-941A-6187F5832FB7}"/>
    <dgm:cxn modelId="{AD944B98-A67C-46E4-A65E-70C02C231160}" type="presOf" srcId="{8D21B753-2762-4B16-8B8C-5456301E8EB9}" destId="{4C9AC854-9989-488F-8E8C-16BF789CF848}" srcOrd="0" destOrd="0" presId="urn:microsoft.com/office/officeart/2005/8/layout/vList3#2"/>
    <dgm:cxn modelId="{62E1A09E-2FEB-48EA-B4BA-ADF4F56174C2}" type="presParOf" srcId="{4C9AC854-9989-488F-8E8C-16BF789CF848}" destId="{B4623CE7-A85D-4C7C-B20F-DE333D68BFDD}" srcOrd="0" destOrd="0" presId="urn:microsoft.com/office/officeart/2005/8/layout/vList3#2"/>
    <dgm:cxn modelId="{EBB36FA0-DBF4-415B-9BEA-2DD8E7E33FF7}" type="presParOf" srcId="{B4623CE7-A85D-4C7C-B20F-DE333D68BFDD}" destId="{25E6618D-B96B-4824-B0A1-25EE177EB0A9}" srcOrd="0" destOrd="0" presId="urn:microsoft.com/office/officeart/2005/8/layout/vList3#2"/>
    <dgm:cxn modelId="{154410D5-03FC-489E-867F-70BD37A367F2}" type="presParOf" srcId="{B4623CE7-A85D-4C7C-B20F-DE333D68BFDD}" destId="{8AB47FFE-6A60-4483-A3BA-78C1672CF9F9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7023E4B-FF20-4CFB-B08D-EDC87C211EAA}" type="doc">
      <dgm:prSet loTypeId="urn:microsoft.com/office/officeart/2005/8/layout/vList3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A43CB298-5BF2-47BB-AE62-CE182D28EF11}">
      <dgm:prSet/>
      <dgm:spPr/>
      <dgm:t>
        <a:bodyPr/>
        <a:lstStyle/>
        <a:p>
          <a:pPr rtl="0" latinLnBrk="1"/>
          <a:r>
            <a:rPr lang="ko-KR"/>
            <a:t>학교폭력예방 및 대책에 관한 법률</a:t>
          </a:r>
        </a:p>
      </dgm:t>
    </dgm:pt>
    <dgm:pt modelId="{1A456F90-6B37-43A9-ACA4-CA7C367B902C}" type="parTrans" cxnId="{97BFFE5C-15A6-4475-9176-5B48A2A8C423}">
      <dgm:prSet/>
      <dgm:spPr/>
      <dgm:t>
        <a:bodyPr/>
        <a:lstStyle/>
        <a:p>
          <a:pPr latinLnBrk="1"/>
          <a:endParaRPr lang="ko-KR" altLang="en-US"/>
        </a:p>
      </dgm:t>
    </dgm:pt>
    <dgm:pt modelId="{3511D528-6074-48C7-B24C-3457DA05DCED}" type="sibTrans" cxnId="{97BFFE5C-15A6-4475-9176-5B48A2A8C423}">
      <dgm:prSet/>
      <dgm:spPr/>
      <dgm:t>
        <a:bodyPr/>
        <a:lstStyle/>
        <a:p>
          <a:pPr latinLnBrk="1"/>
          <a:endParaRPr lang="ko-KR" altLang="en-US"/>
        </a:p>
      </dgm:t>
    </dgm:pt>
    <dgm:pt modelId="{1EBEE727-B5D7-441F-BD1E-B51309B9D5D9}" type="pres">
      <dgm:prSet presAssocID="{27023E4B-FF20-4CFB-B08D-EDC87C211EAA}" presName="linearFlow" presStyleCnt="0">
        <dgm:presLayoutVars>
          <dgm:dir/>
          <dgm:resizeHandles val="exact"/>
        </dgm:presLayoutVars>
      </dgm:prSet>
      <dgm:spPr/>
    </dgm:pt>
    <dgm:pt modelId="{3F379894-D049-4D33-A22F-873A8B6DAD4A}" type="pres">
      <dgm:prSet presAssocID="{A43CB298-5BF2-47BB-AE62-CE182D28EF11}" presName="composite" presStyleCnt="0"/>
      <dgm:spPr/>
    </dgm:pt>
    <dgm:pt modelId="{F68173C4-88EA-43D8-B2E7-F34880B7A91C}" type="pres">
      <dgm:prSet presAssocID="{A43CB298-5BF2-47BB-AE62-CE182D28EF11}" presName="imgShp" presStyleLbl="fgImgPlace1" presStyleIdx="0" presStyleCnt="1"/>
      <dgm:spPr/>
    </dgm:pt>
    <dgm:pt modelId="{5D872B3B-2B19-4697-A61C-98FD54CA5155}" type="pres">
      <dgm:prSet presAssocID="{A43CB298-5BF2-47BB-AE62-CE182D28EF11}" presName="txShp" presStyleLbl="node1" presStyleIdx="0" presStyleCnt="1" custScaleX="150376" custLinFactNeighborX="-30675" custLinFactNeighborY="-2206">
        <dgm:presLayoutVars>
          <dgm:bulletEnabled val="1"/>
        </dgm:presLayoutVars>
      </dgm:prSet>
      <dgm:spPr/>
    </dgm:pt>
  </dgm:ptLst>
  <dgm:cxnLst>
    <dgm:cxn modelId="{7892212D-EB7B-4753-B228-AE182274396B}" type="presOf" srcId="{A43CB298-5BF2-47BB-AE62-CE182D28EF11}" destId="{5D872B3B-2B19-4697-A61C-98FD54CA5155}" srcOrd="0" destOrd="0" presId="urn:microsoft.com/office/officeart/2005/8/layout/vList3#3"/>
    <dgm:cxn modelId="{97BFFE5C-15A6-4475-9176-5B48A2A8C423}" srcId="{27023E4B-FF20-4CFB-B08D-EDC87C211EAA}" destId="{A43CB298-5BF2-47BB-AE62-CE182D28EF11}" srcOrd="0" destOrd="0" parTransId="{1A456F90-6B37-43A9-ACA4-CA7C367B902C}" sibTransId="{3511D528-6074-48C7-B24C-3457DA05DCED}"/>
    <dgm:cxn modelId="{C0576C60-4079-47B0-BF28-567269349EB6}" type="presOf" srcId="{27023E4B-FF20-4CFB-B08D-EDC87C211EAA}" destId="{1EBEE727-B5D7-441F-BD1E-B51309B9D5D9}" srcOrd="0" destOrd="0" presId="urn:microsoft.com/office/officeart/2005/8/layout/vList3#3"/>
    <dgm:cxn modelId="{9286CF30-532C-47C6-BD5F-30BEFD7F921F}" type="presParOf" srcId="{1EBEE727-B5D7-441F-BD1E-B51309B9D5D9}" destId="{3F379894-D049-4D33-A22F-873A8B6DAD4A}" srcOrd="0" destOrd="0" presId="urn:microsoft.com/office/officeart/2005/8/layout/vList3#3"/>
    <dgm:cxn modelId="{7E523D36-B546-488A-96F2-3F45097A3A54}" type="presParOf" srcId="{3F379894-D049-4D33-A22F-873A8B6DAD4A}" destId="{F68173C4-88EA-43D8-B2E7-F34880B7A91C}" srcOrd="0" destOrd="0" presId="urn:microsoft.com/office/officeart/2005/8/layout/vList3#3"/>
    <dgm:cxn modelId="{FAF0223B-4501-4BAA-8AC1-9F7D066FC80C}" type="presParOf" srcId="{3F379894-D049-4D33-A22F-873A8B6DAD4A}" destId="{5D872B3B-2B19-4697-A61C-98FD54CA5155}" srcOrd="1" destOrd="0" presId="urn:microsoft.com/office/officeart/2005/8/layout/vList3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D21B753-2762-4B16-8B8C-5456301E8EB9}" type="doc">
      <dgm:prSet loTypeId="urn:microsoft.com/office/officeart/2005/8/layout/vList3#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8B9E556-C7E6-4585-8A65-B46BEE15F4EA}">
      <dgm:prSet/>
      <dgm:spPr/>
      <dgm:t>
        <a:bodyPr/>
        <a:lstStyle/>
        <a:p>
          <a:pPr rtl="0" latinLnBrk="1"/>
          <a:r>
            <a:rPr lang="ko-KR" dirty="0"/>
            <a:t>학교폭력예방대책</a:t>
          </a:r>
          <a:r>
            <a:rPr lang="en-US" altLang="ko-KR" dirty="0"/>
            <a:t> </a:t>
          </a:r>
          <a:r>
            <a:rPr lang="ko-KR" altLang="en-US" dirty="0"/>
            <a:t>기구</a:t>
          </a:r>
          <a:endParaRPr lang="ko-KR" dirty="0"/>
        </a:p>
      </dgm:t>
    </dgm:pt>
    <dgm:pt modelId="{BC42F855-E511-4F22-B677-6CBB71F34AA0}" type="parTrans" cxnId="{0C1B1E25-AB1F-4273-A800-9B8D1886C5EB}">
      <dgm:prSet/>
      <dgm:spPr/>
      <dgm:t>
        <a:bodyPr/>
        <a:lstStyle/>
        <a:p>
          <a:pPr latinLnBrk="1"/>
          <a:endParaRPr lang="ko-KR" altLang="en-US"/>
        </a:p>
      </dgm:t>
    </dgm:pt>
    <dgm:pt modelId="{ED5B4C49-9154-4114-941A-6187F5832FB7}" type="sibTrans" cxnId="{0C1B1E25-AB1F-4273-A800-9B8D1886C5EB}">
      <dgm:prSet/>
      <dgm:spPr/>
      <dgm:t>
        <a:bodyPr/>
        <a:lstStyle/>
        <a:p>
          <a:pPr latinLnBrk="1"/>
          <a:endParaRPr lang="ko-KR" altLang="en-US"/>
        </a:p>
      </dgm:t>
    </dgm:pt>
    <dgm:pt modelId="{4C9AC854-9989-488F-8E8C-16BF789CF848}" type="pres">
      <dgm:prSet presAssocID="{8D21B753-2762-4B16-8B8C-5456301E8EB9}" presName="linearFlow" presStyleCnt="0">
        <dgm:presLayoutVars>
          <dgm:dir/>
          <dgm:resizeHandles val="exact"/>
        </dgm:presLayoutVars>
      </dgm:prSet>
      <dgm:spPr/>
    </dgm:pt>
    <dgm:pt modelId="{B4623CE7-A85D-4C7C-B20F-DE333D68BFDD}" type="pres">
      <dgm:prSet presAssocID="{78B9E556-C7E6-4585-8A65-B46BEE15F4EA}" presName="composite" presStyleCnt="0"/>
      <dgm:spPr/>
    </dgm:pt>
    <dgm:pt modelId="{25E6618D-B96B-4824-B0A1-25EE177EB0A9}" type="pres">
      <dgm:prSet presAssocID="{78B9E556-C7E6-4585-8A65-B46BEE15F4EA}" presName="imgShp" presStyleLbl="fgImgPlace1" presStyleIdx="0" presStyleCnt="1"/>
      <dgm:spPr/>
    </dgm:pt>
    <dgm:pt modelId="{8AB47FFE-6A60-4483-A3BA-78C1672CF9F9}" type="pres">
      <dgm:prSet presAssocID="{78B9E556-C7E6-4585-8A65-B46BEE15F4EA}" presName="txShp" presStyleLbl="node1" presStyleIdx="0" presStyleCnt="1" custScaleX="150376" custLinFactNeighborX="-29369" custLinFactNeighborY="-2206">
        <dgm:presLayoutVars>
          <dgm:bulletEnabled val="1"/>
        </dgm:presLayoutVars>
      </dgm:prSet>
      <dgm:spPr/>
    </dgm:pt>
  </dgm:ptLst>
  <dgm:cxnLst>
    <dgm:cxn modelId="{0C1B1E25-AB1F-4273-A800-9B8D1886C5EB}" srcId="{8D21B753-2762-4B16-8B8C-5456301E8EB9}" destId="{78B9E556-C7E6-4585-8A65-B46BEE15F4EA}" srcOrd="0" destOrd="0" parTransId="{BC42F855-E511-4F22-B677-6CBB71F34AA0}" sibTransId="{ED5B4C49-9154-4114-941A-6187F5832FB7}"/>
    <dgm:cxn modelId="{0E508044-8A12-47E0-9970-1BA7A9214C93}" type="presOf" srcId="{8D21B753-2762-4B16-8B8C-5456301E8EB9}" destId="{4C9AC854-9989-488F-8E8C-16BF789CF848}" srcOrd="0" destOrd="0" presId="urn:microsoft.com/office/officeart/2005/8/layout/vList3#5"/>
    <dgm:cxn modelId="{42FEA5D2-9E6E-4E71-8815-C058A4B85665}" type="presOf" srcId="{78B9E556-C7E6-4585-8A65-B46BEE15F4EA}" destId="{8AB47FFE-6A60-4483-A3BA-78C1672CF9F9}" srcOrd="0" destOrd="0" presId="urn:microsoft.com/office/officeart/2005/8/layout/vList3#5"/>
    <dgm:cxn modelId="{A1E36EFF-3A64-4CB6-B1FA-213FE25E83BB}" type="presParOf" srcId="{4C9AC854-9989-488F-8E8C-16BF789CF848}" destId="{B4623CE7-A85D-4C7C-B20F-DE333D68BFDD}" srcOrd="0" destOrd="0" presId="urn:microsoft.com/office/officeart/2005/8/layout/vList3#5"/>
    <dgm:cxn modelId="{B3982F00-D62B-4745-AF59-A3AEDA71AD72}" type="presParOf" srcId="{B4623CE7-A85D-4C7C-B20F-DE333D68BFDD}" destId="{25E6618D-B96B-4824-B0A1-25EE177EB0A9}" srcOrd="0" destOrd="0" presId="urn:microsoft.com/office/officeart/2005/8/layout/vList3#5"/>
    <dgm:cxn modelId="{8CBC1897-D77F-4025-B4E4-325ECC89F07B}" type="presParOf" srcId="{B4623CE7-A85D-4C7C-B20F-DE333D68BFDD}" destId="{8AB47FFE-6A60-4483-A3BA-78C1672CF9F9}" srcOrd="1" destOrd="0" presId="urn:microsoft.com/office/officeart/2005/8/layout/vList3#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D21B753-2762-4B16-8B8C-5456301E8EB9}" type="doc">
      <dgm:prSet loTypeId="urn:microsoft.com/office/officeart/2005/8/layout/vList3#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8B9E556-C7E6-4585-8A65-B46BEE15F4EA}">
      <dgm:prSet/>
      <dgm:spPr/>
      <dgm:t>
        <a:bodyPr/>
        <a:lstStyle/>
        <a:p>
          <a:pPr rtl="0" latinLnBrk="1"/>
          <a:r>
            <a:rPr lang="ko-KR" altLang="en-US" dirty="0"/>
            <a:t>관련학생 보호 및 조치 등</a:t>
          </a:r>
          <a:endParaRPr lang="ko-KR" dirty="0"/>
        </a:p>
      </dgm:t>
    </dgm:pt>
    <dgm:pt modelId="{BC42F855-E511-4F22-B677-6CBB71F34AA0}" type="parTrans" cxnId="{0C1B1E25-AB1F-4273-A800-9B8D1886C5EB}">
      <dgm:prSet/>
      <dgm:spPr/>
      <dgm:t>
        <a:bodyPr/>
        <a:lstStyle/>
        <a:p>
          <a:pPr latinLnBrk="1"/>
          <a:endParaRPr lang="ko-KR" altLang="en-US"/>
        </a:p>
      </dgm:t>
    </dgm:pt>
    <dgm:pt modelId="{ED5B4C49-9154-4114-941A-6187F5832FB7}" type="sibTrans" cxnId="{0C1B1E25-AB1F-4273-A800-9B8D1886C5EB}">
      <dgm:prSet/>
      <dgm:spPr/>
      <dgm:t>
        <a:bodyPr/>
        <a:lstStyle/>
        <a:p>
          <a:pPr latinLnBrk="1"/>
          <a:endParaRPr lang="ko-KR" altLang="en-US"/>
        </a:p>
      </dgm:t>
    </dgm:pt>
    <dgm:pt modelId="{4C9AC854-9989-488F-8E8C-16BF789CF848}" type="pres">
      <dgm:prSet presAssocID="{8D21B753-2762-4B16-8B8C-5456301E8EB9}" presName="linearFlow" presStyleCnt="0">
        <dgm:presLayoutVars>
          <dgm:dir/>
          <dgm:resizeHandles val="exact"/>
        </dgm:presLayoutVars>
      </dgm:prSet>
      <dgm:spPr/>
    </dgm:pt>
    <dgm:pt modelId="{B4623CE7-A85D-4C7C-B20F-DE333D68BFDD}" type="pres">
      <dgm:prSet presAssocID="{78B9E556-C7E6-4585-8A65-B46BEE15F4EA}" presName="composite" presStyleCnt="0"/>
      <dgm:spPr/>
    </dgm:pt>
    <dgm:pt modelId="{25E6618D-B96B-4824-B0A1-25EE177EB0A9}" type="pres">
      <dgm:prSet presAssocID="{78B9E556-C7E6-4585-8A65-B46BEE15F4EA}" presName="imgShp" presStyleLbl="fgImgPlace1" presStyleIdx="0" presStyleCnt="1"/>
      <dgm:spPr/>
    </dgm:pt>
    <dgm:pt modelId="{8AB47FFE-6A60-4483-A3BA-78C1672CF9F9}" type="pres">
      <dgm:prSet presAssocID="{78B9E556-C7E6-4585-8A65-B46BEE15F4EA}" presName="txShp" presStyleLbl="node1" presStyleIdx="0" presStyleCnt="1" custScaleX="150376" custLinFactNeighborX="-29369" custLinFactNeighborY="-2206">
        <dgm:presLayoutVars>
          <dgm:bulletEnabled val="1"/>
        </dgm:presLayoutVars>
      </dgm:prSet>
      <dgm:spPr/>
    </dgm:pt>
  </dgm:ptLst>
  <dgm:cxnLst>
    <dgm:cxn modelId="{0C1B1E25-AB1F-4273-A800-9B8D1886C5EB}" srcId="{8D21B753-2762-4B16-8B8C-5456301E8EB9}" destId="{78B9E556-C7E6-4585-8A65-B46BEE15F4EA}" srcOrd="0" destOrd="0" parTransId="{BC42F855-E511-4F22-B677-6CBB71F34AA0}" sibTransId="{ED5B4C49-9154-4114-941A-6187F5832FB7}"/>
    <dgm:cxn modelId="{02E25327-5504-4194-A057-A14E73931570}" type="presOf" srcId="{8D21B753-2762-4B16-8B8C-5456301E8EB9}" destId="{4C9AC854-9989-488F-8E8C-16BF789CF848}" srcOrd="0" destOrd="0" presId="urn:microsoft.com/office/officeart/2005/8/layout/vList3#6"/>
    <dgm:cxn modelId="{9F9FAFD0-29D0-47F6-8B41-656F59EE6EAC}" type="presOf" srcId="{78B9E556-C7E6-4585-8A65-B46BEE15F4EA}" destId="{8AB47FFE-6A60-4483-A3BA-78C1672CF9F9}" srcOrd="0" destOrd="0" presId="urn:microsoft.com/office/officeart/2005/8/layout/vList3#6"/>
    <dgm:cxn modelId="{3571E286-3210-4E64-8780-169C8CCF1495}" type="presParOf" srcId="{4C9AC854-9989-488F-8E8C-16BF789CF848}" destId="{B4623CE7-A85D-4C7C-B20F-DE333D68BFDD}" srcOrd="0" destOrd="0" presId="urn:microsoft.com/office/officeart/2005/8/layout/vList3#6"/>
    <dgm:cxn modelId="{5AB15A20-CBDD-4C5A-A533-37BDB106B1BB}" type="presParOf" srcId="{B4623CE7-A85D-4C7C-B20F-DE333D68BFDD}" destId="{25E6618D-B96B-4824-B0A1-25EE177EB0A9}" srcOrd="0" destOrd="0" presId="urn:microsoft.com/office/officeart/2005/8/layout/vList3#6"/>
    <dgm:cxn modelId="{5B49C8D5-759E-4956-AF09-FFB2154A616C}" type="presParOf" srcId="{B4623CE7-A85D-4C7C-B20F-DE333D68BFDD}" destId="{8AB47FFE-6A60-4483-A3BA-78C1672CF9F9}" srcOrd="1" destOrd="0" presId="urn:microsoft.com/office/officeart/2005/8/layout/vList3#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D21B753-2762-4B16-8B8C-5456301E8EB9}" type="doc">
      <dgm:prSet loTypeId="urn:microsoft.com/office/officeart/2005/8/layout/vList3#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8B9E556-C7E6-4585-8A65-B46BEE15F4EA}">
      <dgm:prSet/>
      <dgm:spPr/>
      <dgm:t>
        <a:bodyPr/>
        <a:lstStyle/>
        <a:p>
          <a:pPr rtl="0" latinLnBrk="1"/>
          <a:r>
            <a:rPr lang="ko-KR" altLang="en-US" dirty="0"/>
            <a:t>관련학생 보호 및 조치 등</a:t>
          </a:r>
          <a:endParaRPr lang="ko-KR" dirty="0"/>
        </a:p>
      </dgm:t>
    </dgm:pt>
    <dgm:pt modelId="{BC42F855-E511-4F22-B677-6CBB71F34AA0}" type="parTrans" cxnId="{0C1B1E25-AB1F-4273-A800-9B8D1886C5EB}">
      <dgm:prSet/>
      <dgm:spPr/>
      <dgm:t>
        <a:bodyPr/>
        <a:lstStyle/>
        <a:p>
          <a:pPr latinLnBrk="1"/>
          <a:endParaRPr lang="ko-KR" altLang="en-US"/>
        </a:p>
      </dgm:t>
    </dgm:pt>
    <dgm:pt modelId="{ED5B4C49-9154-4114-941A-6187F5832FB7}" type="sibTrans" cxnId="{0C1B1E25-AB1F-4273-A800-9B8D1886C5EB}">
      <dgm:prSet/>
      <dgm:spPr/>
      <dgm:t>
        <a:bodyPr/>
        <a:lstStyle/>
        <a:p>
          <a:pPr latinLnBrk="1"/>
          <a:endParaRPr lang="ko-KR" altLang="en-US"/>
        </a:p>
      </dgm:t>
    </dgm:pt>
    <dgm:pt modelId="{4C9AC854-9989-488F-8E8C-16BF789CF848}" type="pres">
      <dgm:prSet presAssocID="{8D21B753-2762-4B16-8B8C-5456301E8EB9}" presName="linearFlow" presStyleCnt="0">
        <dgm:presLayoutVars>
          <dgm:dir/>
          <dgm:resizeHandles val="exact"/>
        </dgm:presLayoutVars>
      </dgm:prSet>
      <dgm:spPr/>
    </dgm:pt>
    <dgm:pt modelId="{B4623CE7-A85D-4C7C-B20F-DE333D68BFDD}" type="pres">
      <dgm:prSet presAssocID="{78B9E556-C7E6-4585-8A65-B46BEE15F4EA}" presName="composite" presStyleCnt="0"/>
      <dgm:spPr/>
    </dgm:pt>
    <dgm:pt modelId="{25E6618D-B96B-4824-B0A1-25EE177EB0A9}" type="pres">
      <dgm:prSet presAssocID="{78B9E556-C7E6-4585-8A65-B46BEE15F4EA}" presName="imgShp" presStyleLbl="fgImgPlace1" presStyleIdx="0" presStyleCnt="1"/>
      <dgm:spPr/>
    </dgm:pt>
    <dgm:pt modelId="{8AB47FFE-6A60-4483-A3BA-78C1672CF9F9}" type="pres">
      <dgm:prSet presAssocID="{78B9E556-C7E6-4585-8A65-B46BEE15F4EA}" presName="txShp" presStyleLbl="node1" presStyleIdx="0" presStyleCnt="1" custScaleX="150376" custLinFactNeighborX="-29369" custLinFactNeighborY="-2206">
        <dgm:presLayoutVars>
          <dgm:bulletEnabled val="1"/>
        </dgm:presLayoutVars>
      </dgm:prSet>
      <dgm:spPr/>
    </dgm:pt>
  </dgm:ptLst>
  <dgm:cxnLst>
    <dgm:cxn modelId="{9C41310C-1FC7-4B71-B4BE-CE47CFBFC25B}" type="presOf" srcId="{8D21B753-2762-4B16-8B8C-5456301E8EB9}" destId="{4C9AC854-9989-488F-8E8C-16BF789CF848}" srcOrd="0" destOrd="0" presId="urn:microsoft.com/office/officeart/2005/8/layout/vList3#7"/>
    <dgm:cxn modelId="{0C1B1E25-AB1F-4273-A800-9B8D1886C5EB}" srcId="{8D21B753-2762-4B16-8B8C-5456301E8EB9}" destId="{78B9E556-C7E6-4585-8A65-B46BEE15F4EA}" srcOrd="0" destOrd="0" parTransId="{BC42F855-E511-4F22-B677-6CBB71F34AA0}" sibTransId="{ED5B4C49-9154-4114-941A-6187F5832FB7}"/>
    <dgm:cxn modelId="{F928EB9C-5A03-406F-933A-2068306C5AA8}" type="presOf" srcId="{78B9E556-C7E6-4585-8A65-B46BEE15F4EA}" destId="{8AB47FFE-6A60-4483-A3BA-78C1672CF9F9}" srcOrd="0" destOrd="0" presId="urn:microsoft.com/office/officeart/2005/8/layout/vList3#7"/>
    <dgm:cxn modelId="{CC4DBA13-3F29-4207-96A7-0EC64C992213}" type="presParOf" srcId="{4C9AC854-9989-488F-8E8C-16BF789CF848}" destId="{B4623CE7-A85D-4C7C-B20F-DE333D68BFDD}" srcOrd="0" destOrd="0" presId="urn:microsoft.com/office/officeart/2005/8/layout/vList3#7"/>
    <dgm:cxn modelId="{94DE09DA-411D-4FAE-963E-9EA798C9CFD8}" type="presParOf" srcId="{B4623CE7-A85D-4C7C-B20F-DE333D68BFDD}" destId="{25E6618D-B96B-4824-B0A1-25EE177EB0A9}" srcOrd="0" destOrd="0" presId="urn:microsoft.com/office/officeart/2005/8/layout/vList3#7"/>
    <dgm:cxn modelId="{4392D367-719F-4BD8-A2E6-00E409194E2B}" type="presParOf" srcId="{B4623CE7-A85D-4C7C-B20F-DE333D68BFDD}" destId="{8AB47FFE-6A60-4483-A3BA-78C1672CF9F9}" srcOrd="1" destOrd="0" presId="urn:microsoft.com/office/officeart/2005/8/layout/vList3#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80050E-FFD3-4501-BC70-854EB4422C73}">
      <dsp:nvSpPr>
        <dsp:cNvPr id="0" name=""/>
        <dsp:cNvSpPr/>
      </dsp:nvSpPr>
      <dsp:spPr>
        <a:xfrm rot="10800000">
          <a:off x="-1" y="0"/>
          <a:ext cx="8219259" cy="56152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17" tIns="91440" rIns="170688" bIns="91440" numCol="1" spcCol="1270" anchor="ctr" anchorCtr="0">
          <a:noAutofit/>
        </a:bodyPr>
        <a:lstStyle/>
        <a:p>
          <a:pPr marL="0" lvl="0" indent="0" algn="ctr" defTabSz="10668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400" kern="1200" dirty="0"/>
            <a:t>학교폭력예방 및 대책에 관한 법률</a:t>
          </a:r>
        </a:p>
      </dsp:txBody>
      <dsp:txXfrm rot="10800000">
        <a:off x="140380" y="0"/>
        <a:ext cx="8078878" cy="561525"/>
      </dsp:txXfrm>
    </dsp:sp>
    <dsp:sp modelId="{E0D5063F-67D9-41E6-87EA-333A10B304E9}">
      <dsp:nvSpPr>
        <dsp:cNvPr id="0" name=""/>
        <dsp:cNvSpPr/>
      </dsp:nvSpPr>
      <dsp:spPr>
        <a:xfrm>
          <a:off x="1095962" y="274"/>
          <a:ext cx="561525" cy="56152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B47FFE-6A60-4483-A3BA-78C1672CF9F9}">
      <dsp:nvSpPr>
        <dsp:cNvPr id="0" name=""/>
        <dsp:cNvSpPr/>
      </dsp:nvSpPr>
      <dsp:spPr>
        <a:xfrm rot="10800000">
          <a:off x="-1" y="0"/>
          <a:ext cx="8291267" cy="63346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339" tIns="106680" rIns="199136" bIns="10668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800" kern="1200"/>
            <a:t>학교폭력예방 및 대책에 관한 법률</a:t>
          </a:r>
        </a:p>
      </dsp:txBody>
      <dsp:txXfrm rot="10800000">
        <a:off x="158364" y="0"/>
        <a:ext cx="8132902" cy="633462"/>
      </dsp:txXfrm>
    </dsp:sp>
    <dsp:sp modelId="{25E6618D-B96B-4824-B0A1-25EE177EB0A9}">
      <dsp:nvSpPr>
        <dsp:cNvPr id="0" name=""/>
        <dsp:cNvSpPr/>
      </dsp:nvSpPr>
      <dsp:spPr>
        <a:xfrm>
          <a:off x="1072055" y="309"/>
          <a:ext cx="633462" cy="63346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872B3B-2B19-4697-A61C-98FD54CA5155}">
      <dsp:nvSpPr>
        <dsp:cNvPr id="0" name=""/>
        <dsp:cNvSpPr/>
      </dsp:nvSpPr>
      <dsp:spPr>
        <a:xfrm rot="10800000">
          <a:off x="-1" y="0"/>
          <a:ext cx="8291267" cy="63346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339" tIns="106680" rIns="199136" bIns="10668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800" kern="1200"/>
            <a:t>학교폭력예방 및 대책에 관한 법률</a:t>
          </a:r>
        </a:p>
      </dsp:txBody>
      <dsp:txXfrm rot="10800000">
        <a:off x="158364" y="0"/>
        <a:ext cx="8132902" cy="633462"/>
      </dsp:txXfrm>
    </dsp:sp>
    <dsp:sp modelId="{F68173C4-88EA-43D8-B2E7-F34880B7A91C}">
      <dsp:nvSpPr>
        <dsp:cNvPr id="0" name=""/>
        <dsp:cNvSpPr/>
      </dsp:nvSpPr>
      <dsp:spPr>
        <a:xfrm>
          <a:off x="1072055" y="309"/>
          <a:ext cx="633462" cy="63346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B47FFE-6A60-4483-A3BA-78C1672CF9F9}">
      <dsp:nvSpPr>
        <dsp:cNvPr id="0" name=""/>
        <dsp:cNvSpPr/>
      </dsp:nvSpPr>
      <dsp:spPr>
        <a:xfrm rot="10800000">
          <a:off x="-1" y="0"/>
          <a:ext cx="8291267" cy="63346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339" tIns="106680" rIns="199136" bIns="10668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800" kern="1200" dirty="0"/>
            <a:t>학교폭력예방대책</a:t>
          </a:r>
          <a:r>
            <a:rPr lang="en-US" altLang="ko-KR" sz="2800" kern="1200" dirty="0"/>
            <a:t> </a:t>
          </a:r>
          <a:r>
            <a:rPr lang="ko-KR" altLang="en-US" sz="2800" kern="1200" dirty="0"/>
            <a:t>기구</a:t>
          </a:r>
          <a:endParaRPr lang="ko-KR" sz="2800" kern="1200" dirty="0"/>
        </a:p>
      </dsp:txBody>
      <dsp:txXfrm rot="10800000">
        <a:off x="158364" y="0"/>
        <a:ext cx="8132902" cy="633462"/>
      </dsp:txXfrm>
    </dsp:sp>
    <dsp:sp modelId="{25E6618D-B96B-4824-B0A1-25EE177EB0A9}">
      <dsp:nvSpPr>
        <dsp:cNvPr id="0" name=""/>
        <dsp:cNvSpPr/>
      </dsp:nvSpPr>
      <dsp:spPr>
        <a:xfrm>
          <a:off x="1072055" y="309"/>
          <a:ext cx="633462" cy="63346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B47FFE-6A60-4483-A3BA-78C1672CF9F9}">
      <dsp:nvSpPr>
        <dsp:cNvPr id="0" name=""/>
        <dsp:cNvSpPr/>
      </dsp:nvSpPr>
      <dsp:spPr>
        <a:xfrm rot="10800000">
          <a:off x="-1" y="0"/>
          <a:ext cx="8291267" cy="63346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339" tIns="106680" rIns="199136" bIns="10668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800" kern="1200" dirty="0"/>
            <a:t>관련학생 보호 및 조치 등</a:t>
          </a:r>
        </a:p>
      </dsp:txBody>
      <dsp:txXfrm rot="10800000">
        <a:off x="158364" y="0"/>
        <a:ext cx="8132902" cy="633462"/>
      </dsp:txXfrm>
    </dsp:sp>
    <dsp:sp modelId="{25E6618D-B96B-4824-B0A1-25EE177EB0A9}">
      <dsp:nvSpPr>
        <dsp:cNvPr id="0" name=""/>
        <dsp:cNvSpPr/>
      </dsp:nvSpPr>
      <dsp:spPr>
        <a:xfrm>
          <a:off x="1072055" y="309"/>
          <a:ext cx="633462" cy="63346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B47FFE-6A60-4483-A3BA-78C1672CF9F9}">
      <dsp:nvSpPr>
        <dsp:cNvPr id="0" name=""/>
        <dsp:cNvSpPr/>
      </dsp:nvSpPr>
      <dsp:spPr>
        <a:xfrm rot="10800000">
          <a:off x="-1" y="0"/>
          <a:ext cx="8291267" cy="63346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339" tIns="106680" rIns="199136" bIns="10668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800" kern="1200" dirty="0"/>
            <a:t>관련학생 보호 및 조치 등</a:t>
          </a:r>
        </a:p>
      </dsp:txBody>
      <dsp:txXfrm rot="10800000">
        <a:off x="158364" y="0"/>
        <a:ext cx="8132902" cy="633462"/>
      </dsp:txXfrm>
    </dsp:sp>
    <dsp:sp modelId="{25E6618D-B96B-4824-B0A1-25EE177EB0A9}">
      <dsp:nvSpPr>
        <dsp:cNvPr id="0" name=""/>
        <dsp:cNvSpPr/>
      </dsp:nvSpPr>
      <dsp:spPr>
        <a:xfrm>
          <a:off x="1072055" y="309"/>
          <a:ext cx="633462" cy="63346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5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#6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#7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C6A8F-7C2B-483F-A5FD-160C8826212D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CEF83-5E42-429D-9A41-7637338006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2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683CA5-FA1E-455F-B1A0-7DE62E632B84}" type="datetimeFigureOut">
              <a:rPr lang="ko-KR" altLang="en-US" smtClean="0"/>
              <a:t>2021-10-16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9163F-225A-4FBA-A05A-8EED11F7C51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848872" cy="1500198"/>
          </a:xfrm>
        </p:spPr>
        <p:txBody>
          <a:bodyPr>
            <a:normAutofit fontScale="90000"/>
          </a:bodyPr>
          <a:lstStyle/>
          <a:p>
            <a:r>
              <a:rPr lang="ko-KR" altLang="en-US" sz="4000" dirty="0"/>
              <a:t>과학수사론 제</a:t>
            </a:r>
            <a:r>
              <a:rPr lang="en-US" altLang="ko-KR" sz="4000"/>
              <a:t>14-2</a:t>
            </a:r>
            <a:r>
              <a:rPr lang="ko-KR" altLang="en-US" sz="4000" dirty="0"/>
              <a:t>주</a:t>
            </a:r>
            <a:br>
              <a:rPr lang="en-US" altLang="ko-KR" sz="3600" dirty="0"/>
            </a:br>
            <a:br>
              <a:rPr lang="en-US" altLang="ko-KR" sz="3600" dirty="0"/>
            </a:br>
            <a:br>
              <a:rPr lang="en-US" altLang="ko-KR" sz="2800" dirty="0"/>
            </a:br>
            <a:r>
              <a:rPr lang="en-US" altLang="ko-KR" sz="2800" dirty="0"/>
              <a:t>-</a:t>
            </a:r>
            <a:r>
              <a:rPr lang="ko-KR" altLang="en-US" sz="2800" dirty="0"/>
              <a:t>학교폭력 사건의 수사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3568" y="4437112"/>
            <a:ext cx="7500990" cy="857256"/>
          </a:xfrm>
        </p:spPr>
        <p:txBody>
          <a:bodyPr/>
          <a:lstStyle/>
          <a:p>
            <a:r>
              <a:rPr lang="ko-KR" altLang="en-US" dirty="0"/>
              <a:t>남재성 교수</a:t>
            </a:r>
          </a:p>
        </p:txBody>
      </p:sp>
    </p:spTree>
    <p:extLst>
      <p:ext uri="{BB962C8B-B14F-4D97-AF65-F5344CB8AC3E}">
        <p14:creationId xmlns:p14="http://schemas.microsoft.com/office/powerpoint/2010/main" val="2688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467544" y="274638"/>
          <a:ext cx="8219256" cy="56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340768"/>
            <a:ext cx="8363272" cy="5688632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ko-KR" altLang="en-US" sz="1600" dirty="0"/>
              <a:t>목적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피해학생 보호</a:t>
            </a:r>
            <a:r>
              <a:rPr lang="en-US" altLang="ko-KR" sz="1600" dirty="0"/>
              <a:t>, </a:t>
            </a:r>
            <a:r>
              <a:rPr lang="ko-KR" altLang="en-US" sz="1600" dirty="0"/>
              <a:t>가해학생 선도</a:t>
            </a:r>
            <a:r>
              <a:rPr lang="en-US" altLang="ko-KR" sz="1600" dirty="0"/>
              <a:t>, </a:t>
            </a:r>
            <a:r>
              <a:rPr lang="ko-KR" altLang="en-US" sz="1600" dirty="0"/>
              <a:t>피해학생과 가해학생간 분쟁조정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학생의 인권을 보호하고 건전한 사회구성원으로 육성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</a:t>
            </a:r>
          </a:p>
          <a:p>
            <a:pPr marL="0" indent="0"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학교폭력의 의의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학교내외에서 학생간에 발생한 상해</a:t>
            </a:r>
            <a:r>
              <a:rPr lang="en-US" altLang="ko-KR" sz="1600" dirty="0"/>
              <a:t>, </a:t>
            </a:r>
            <a:r>
              <a:rPr lang="ko-KR" altLang="en-US" sz="1600" dirty="0"/>
              <a:t>폭행</a:t>
            </a:r>
            <a:r>
              <a:rPr lang="en-US" altLang="ko-KR" sz="1600" dirty="0"/>
              <a:t>, </a:t>
            </a:r>
            <a:r>
              <a:rPr lang="ko-KR" altLang="en-US" sz="1600" dirty="0"/>
              <a:t>감금</a:t>
            </a:r>
            <a:r>
              <a:rPr lang="en-US" altLang="ko-KR" sz="1600" dirty="0"/>
              <a:t>, </a:t>
            </a:r>
            <a:r>
              <a:rPr lang="ko-KR" altLang="en-US" sz="1600" dirty="0"/>
              <a:t>협박</a:t>
            </a:r>
            <a:r>
              <a:rPr lang="en-US" altLang="ko-KR" sz="1600" dirty="0"/>
              <a:t>, </a:t>
            </a:r>
            <a:r>
              <a:rPr lang="ko-KR" altLang="en-US" sz="1600" dirty="0"/>
              <a:t>약취</a:t>
            </a:r>
            <a:r>
              <a:rPr lang="en-US" altLang="ko-KR" sz="1600" dirty="0"/>
              <a:t>.</a:t>
            </a:r>
            <a:r>
              <a:rPr lang="ko-KR" altLang="en-US" sz="1600" dirty="0"/>
              <a:t>유인</a:t>
            </a:r>
            <a:r>
              <a:rPr lang="en-US" altLang="ko-KR" sz="1600" dirty="0"/>
              <a:t>, </a:t>
            </a:r>
            <a:r>
              <a:rPr lang="ko-KR" altLang="en-US" sz="1600" dirty="0"/>
              <a:t>명예훼손</a:t>
            </a:r>
            <a:r>
              <a:rPr lang="en-US" altLang="ko-KR" sz="1600" dirty="0"/>
              <a:t>, </a:t>
            </a:r>
            <a:r>
              <a:rPr lang="ko-KR" altLang="en-US" sz="1600" dirty="0"/>
              <a:t>모욕</a:t>
            </a:r>
            <a:r>
              <a:rPr lang="en-US" altLang="ko-KR" sz="1600" dirty="0"/>
              <a:t>, </a:t>
            </a:r>
            <a:r>
              <a:rPr lang="ko-KR" altLang="en-US" sz="1600" dirty="0"/>
              <a:t>공갈</a:t>
            </a:r>
            <a:r>
              <a:rPr lang="en-US" altLang="ko-KR" sz="1600" dirty="0"/>
              <a:t>, </a:t>
            </a:r>
            <a:r>
              <a:rPr lang="ko-KR" altLang="en-US" sz="1600" dirty="0"/>
              <a:t>강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</a:t>
            </a:r>
            <a:r>
              <a:rPr lang="ko-KR" altLang="en-US" sz="1600" dirty="0"/>
              <a:t>요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성폭력</a:t>
            </a:r>
            <a:r>
              <a:rPr lang="en-US" altLang="ko-KR" sz="1600" dirty="0"/>
              <a:t>, </a:t>
            </a:r>
            <a:r>
              <a:rPr lang="ko-KR" altLang="en-US" sz="1600" dirty="0"/>
              <a:t>따돌림</a:t>
            </a:r>
            <a:r>
              <a:rPr lang="en-US" altLang="ko-KR" sz="1600" dirty="0"/>
              <a:t>, </a:t>
            </a:r>
            <a:r>
              <a:rPr lang="ko-KR" altLang="en-US" sz="1600" dirty="0"/>
              <a:t>정보통신망을 이용한 음란</a:t>
            </a:r>
            <a:r>
              <a:rPr lang="en-US" altLang="ko-KR" sz="1600" dirty="0"/>
              <a:t>. </a:t>
            </a:r>
            <a:r>
              <a:rPr lang="ko-KR" altLang="en-US" sz="1600" dirty="0"/>
              <a:t>폭력 정보에 의하여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신체</a:t>
            </a:r>
            <a:r>
              <a:rPr lang="en-US" altLang="ko-KR" sz="1600" dirty="0"/>
              <a:t>. </a:t>
            </a:r>
            <a:r>
              <a:rPr lang="ko-KR" altLang="en-US" sz="1600" dirty="0"/>
              <a:t>정신</a:t>
            </a:r>
            <a:r>
              <a:rPr lang="en-US" altLang="ko-KR" sz="1600" dirty="0"/>
              <a:t>, </a:t>
            </a:r>
            <a:r>
              <a:rPr lang="ko-KR" altLang="en-US" sz="1600" dirty="0"/>
              <a:t>재산상 피해를 수반하는 행위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3. </a:t>
            </a:r>
            <a:r>
              <a:rPr lang="ko-KR" altLang="en-US" sz="1600" dirty="0"/>
              <a:t>유형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금품갈취</a:t>
            </a:r>
            <a:r>
              <a:rPr lang="en-US" altLang="ko-KR" sz="1600" dirty="0"/>
              <a:t>, </a:t>
            </a:r>
            <a:r>
              <a:rPr lang="ko-KR" altLang="en-US" sz="1600" dirty="0"/>
              <a:t>협박이나 폭행을 수반한 단순폭력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불량서클 결성</a:t>
            </a:r>
            <a:r>
              <a:rPr lang="en-US" altLang="ko-KR" sz="1600" dirty="0"/>
              <a:t>, </a:t>
            </a:r>
            <a:r>
              <a:rPr lang="ko-KR" altLang="en-US" sz="1600" dirty="0"/>
              <a:t>집단싸움            </a:t>
            </a:r>
            <a:r>
              <a:rPr lang="en-US" altLang="ko-KR" sz="1600" dirty="0"/>
              <a:t>  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성폭력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 err="1"/>
              <a:t>집단따돌림</a:t>
            </a:r>
            <a:r>
              <a:rPr lang="en-US" altLang="ko-KR" sz="1600" dirty="0"/>
              <a:t>, </a:t>
            </a:r>
            <a:r>
              <a:rPr lang="ko-KR" altLang="en-US" sz="1600" dirty="0"/>
              <a:t>괴롭힘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상대안하기</a:t>
            </a:r>
            <a:r>
              <a:rPr lang="en-US" altLang="ko-KR" sz="1600" dirty="0"/>
              <a:t>, 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기타</a:t>
            </a:r>
            <a:r>
              <a:rPr lang="en-US" altLang="ko-KR" sz="1600" dirty="0"/>
              <a:t>: </a:t>
            </a:r>
            <a:r>
              <a:rPr lang="ko-KR" altLang="en-US" sz="1600" dirty="0"/>
              <a:t>은근히 욕하기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시비걸기</a:t>
            </a:r>
            <a:r>
              <a:rPr lang="en-US" altLang="ko-KR" sz="1600" dirty="0"/>
              <a:t>, </a:t>
            </a:r>
            <a:r>
              <a:rPr lang="ko-KR" altLang="en-US" sz="1600" dirty="0"/>
              <a:t>장난을 빙자한 가혹행위 등</a:t>
            </a:r>
          </a:p>
        </p:txBody>
      </p:sp>
    </p:spTree>
    <p:extLst>
      <p:ext uri="{BB962C8B-B14F-4D97-AF65-F5344CB8AC3E}">
        <p14:creationId xmlns:p14="http://schemas.microsoft.com/office/powerpoint/2010/main" val="1066638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395536" y="274638"/>
          <a:ext cx="8291264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83568" y="1199112"/>
            <a:ext cx="8291264" cy="56886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600" dirty="0"/>
              <a:t>4. </a:t>
            </a:r>
            <a:r>
              <a:rPr lang="ko-KR" altLang="en-US" sz="1600" dirty="0"/>
              <a:t>특징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집단화</a:t>
            </a:r>
            <a:r>
              <a:rPr lang="en-US" altLang="ko-KR" sz="1600" dirty="0"/>
              <a:t>, </a:t>
            </a:r>
            <a:r>
              <a:rPr lang="ko-KR" altLang="en-US" sz="1600" dirty="0"/>
              <a:t>흉포화</a:t>
            </a:r>
            <a:r>
              <a:rPr lang="en-US" altLang="ko-KR" sz="1600" dirty="0"/>
              <a:t>, </a:t>
            </a:r>
            <a:r>
              <a:rPr lang="ko-KR" altLang="en-US" sz="1600" dirty="0"/>
              <a:t>잔인화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책임감과 죄의식 부재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여학생 폭력의 증가 및 </a:t>
            </a:r>
            <a:r>
              <a:rPr lang="ko-KR" altLang="en-US" sz="1600" dirty="0" err="1"/>
              <a:t>저연령화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정신적 폭력의 증가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대부분 동기가 불분명하고 우발적 범행이 많다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5. </a:t>
            </a:r>
            <a:r>
              <a:rPr lang="ko-KR" altLang="en-US" sz="1600" dirty="0"/>
              <a:t>학교폭력 발생원인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개인</a:t>
            </a:r>
            <a:r>
              <a:rPr lang="en-US" altLang="ko-KR" sz="1600" dirty="0"/>
              <a:t>. </a:t>
            </a:r>
            <a:r>
              <a:rPr lang="ko-KR" altLang="en-US" sz="1600" dirty="0"/>
              <a:t>가정적 문제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분노조절 능력미약</a:t>
            </a:r>
            <a:r>
              <a:rPr lang="en-US" altLang="ko-KR" sz="1600" dirty="0"/>
              <a:t>,  </a:t>
            </a:r>
            <a:r>
              <a:rPr lang="ko-KR" altLang="en-US" sz="1600" dirty="0"/>
              <a:t>욕구불만</a:t>
            </a:r>
            <a:r>
              <a:rPr lang="en-US" altLang="ko-KR" sz="1600" dirty="0"/>
              <a:t>, </a:t>
            </a:r>
            <a:r>
              <a:rPr lang="ko-KR" altLang="en-US" sz="1600" dirty="0"/>
              <a:t>낮은 </a:t>
            </a:r>
            <a:r>
              <a:rPr lang="ko-KR" altLang="en-US" sz="1600" dirty="0" err="1"/>
              <a:t>자존감</a:t>
            </a:r>
            <a:r>
              <a:rPr lang="en-US" altLang="ko-KR" sz="1600" dirty="0"/>
              <a:t>, </a:t>
            </a:r>
            <a:r>
              <a:rPr lang="ko-KR" altLang="en-US" sz="1600" dirty="0"/>
              <a:t>강한 공격성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가정에서 부모의 역할 미흡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대화부족</a:t>
            </a:r>
            <a:r>
              <a:rPr lang="en-US" altLang="ko-KR" sz="1600" dirty="0"/>
              <a:t>, </a:t>
            </a:r>
            <a:r>
              <a:rPr lang="ko-KR" altLang="en-US" sz="1600" dirty="0"/>
              <a:t>공부위주의 가정교육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맞벌이가정 증가</a:t>
            </a:r>
            <a:r>
              <a:rPr lang="en-US" altLang="ko-KR" sz="1600" dirty="0"/>
              <a:t>, </a:t>
            </a:r>
            <a:r>
              <a:rPr lang="ko-KR" altLang="en-US" sz="1600" dirty="0"/>
              <a:t>결손가정의 경우 애정결핍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1</a:t>
            </a:r>
            <a:r>
              <a:rPr lang="ko-KR" altLang="en-US" sz="1600" dirty="0"/>
              <a:t>자녀 가정의 지나친 과잉보호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입시위주의 학교교육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. </a:t>
            </a:r>
            <a:r>
              <a:rPr lang="ko-KR" altLang="en-US" sz="1600" dirty="0"/>
              <a:t>인성교육</a:t>
            </a:r>
            <a:r>
              <a:rPr lang="en-US" altLang="ko-KR" sz="1600" dirty="0"/>
              <a:t>, </a:t>
            </a:r>
            <a:r>
              <a:rPr lang="ko-KR" altLang="en-US" sz="1600" dirty="0"/>
              <a:t>전인교육의 부재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교사의 학교폭력 대응방법 미숙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학교부적응 학생에 대한 지도 부재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폭력을 조장하는 사회분위기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 err="1"/>
              <a:t>메스컴을</a:t>
            </a:r>
            <a:r>
              <a:rPr lang="ko-KR" altLang="en-US" sz="1600" dirty="0"/>
              <a:t> 통한 폭력장면 미화</a:t>
            </a:r>
            <a:r>
              <a:rPr lang="en-US" altLang="ko-KR" sz="1600" dirty="0"/>
              <a:t>, </a:t>
            </a:r>
            <a:r>
              <a:rPr lang="ko-KR" altLang="en-US" sz="1600" dirty="0"/>
              <a:t>물질만능주의</a:t>
            </a:r>
            <a:r>
              <a:rPr lang="en-US" altLang="ko-KR" sz="1600" dirty="0"/>
              <a:t>, </a:t>
            </a:r>
            <a:r>
              <a:rPr lang="ko-KR" altLang="en-US" sz="1600" dirty="0"/>
              <a:t>유해매체</a:t>
            </a:r>
            <a:r>
              <a:rPr lang="en-US" altLang="ko-KR" sz="1600" dirty="0"/>
              <a:t>. </a:t>
            </a:r>
            <a:r>
              <a:rPr lang="ko-KR" altLang="en-US" sz="1600" dirty="0"/>
              <a:t>환경 증가</a:t>
            </a:r>
          </a:p>
        </p:txBody>
      </p:sp>
    </p:spTree>
    <p:extLst>
      <p:ext uri="{BB962C8B-B14F-4D97-AF65-F5344CB8AC3E}">
        <p14:creationId xmlns:p14="http://schemas.microsoft.com/office/powerpoint/2010/main" val="1574449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395536" y="274638"/>
          <a:ext cx="8291264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9552" y="1196752"/>
            <a:ext cx="8352928" cy="52565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/>
              <a:t>   . 6. </a:t>
            </a:r>
            <a:r>
              <a:rPr lang="ko-KR" altLang="en-US" sz="1400" dirty="0"/>
              <a:t>학교폭력 위험지역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A</a:t>
            </a:r>
            <a:r>
              <a:rPr lang="ko-KR" altLang="en-US" sz="1400" dirty="0"/>
              <a:t>급</a:t>
            </a:r>
            <a:r>
              <a:rPr lang="en-US" altLang="ko-KR" sz="1400" dirty="0"/>
              <a:t>: </a:t>
            </a:r>
            <a:r>
              <a:rPr lang="ko-KR" altLang="en-US" sz="1400" dirty="0"/>
              <a:t>학생들의 통행이 빈번한 </a:t>
            </a:r>
            <a:r>
              <a:rPr lang="ko-KR" altLang="en-US" sz="1400" dirty="0" err="1"/>
              <a:t>통학로상으로</a:t>
            </a:r>
            <a:r>
              <a:rPr lang="ko-KR" altLang="en-US" sz="1400" dirty="0"/>
              <a:t>  학교폭력 다발지역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B</a:t>
            </a:r>
            <a:r>
              <a:rPr lang="ko-KR" altLang="en-US" sz="1400" dirty="0"/>
              <a:t>급</a:t>
            </a:r>
            <a:r>
              <a:rPr lang="en-US" altLang="ko-KR" sz="1400" dirty="0"/>
              <a:t>: </a:t>
            </a:r>
            <a:r>
              <a:rPr lang="ko-KR" altLang="en-US" sz="1400" dirty="0"/>
              <a:t>취약이면도로로서 학교폭력 발생 우려지역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7. </a:t>
            </a:r>
            <a:r>
              <a:rPr lang="ko-KR" altLang="en-US" sz="1400" dirty="0"/>
              <a:t>대응방안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/>
              <a:t>시도경찰청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경찰서별</a:t>
            </a:r>
            <a:r>
              <a:rPr lang="ko-KR" altLang="en-US" sz="1400" dirty="0"/>
              <a:t> 학교폭력근절대책협의회의 설치</a:t>
            </a:r>
            <a:r>
              <a:rPr lang="en-US" altLang="ko-KR" sz="1400" dirty="0"/>
              <a:t>. </a:t>
            </a:r>
            <a:r>
              <a:rPr lang="ko-KR" altLang="en-US" sz="1400" dirty="0"/>
              <a:t>운영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사이버경찰청에서 학교폭력신고 접수 및 신고센터 설치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학교별 학교담당경찰관 지정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학교주변 </a:t>
            </a:r>
            <a:r>
              <a:rPr lang="en-US" altLang="ko-KR" sz="1400" dirty="0"/>
              <a:t>300m </a:t>
            </a:r>
            <a:r>
              <a:rPr lang="ko-KR" altLang="en-US" sz="1400" dirty="0"/>
              <a:t>안전구역 지정</a:t>
            </a:r>
            <a:r>
              <a:rPr lang="en-US" altLang="ko-KR" sz="1400" dirty="0"/>
              <a:t>( Safety Zone)</a:t>
            </a: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학교측과 협조</a:t>
            </a:r>
            <a:r>
              <a:rPr lang="en-US" altLang="ko-KR" sz="1400" dirty="0"/>
              <a:t>,</a:t>
            </a:r>
            <a:r>
              <a:rPr lang="ko-KR" altLang="en-US" sz="1400" dirty="0"/>
              <a:t> 등</a:t>
            </a:r>
            <a:r>
              <a:rPr lang="en-US" altLang="ko-KR" sz="1400" dirty="0"/>
              <a:t>.</a:t>
            </a:r>
            <a:r>
              <a:rPr lang="ko-KR" altLang="en-US" sz="1400" dirty="0"/>
              <a:t>하교길 형사활동 강화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지자체와</a:t>
            </a:r>
            <a:r>
              <a:rPr lang="ko-KR" altLang="en-US" sz="1400" dirty="0"/>
              <a:t> 협조 </a:t>
            </a:r>
            <a:r>
              <a:rPr lang="en-US" altLang="ko-KR" sz="1400" dirty="0"/>
              <a:t>CCTV </a:t>
            </a:r>
            <a:r>
              <a:rPr lang="ko-KR" altLang="en-US" sz="1400" dirty="0"/>
              <a:t>설치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신고의무</a:t>
            </a:r>
            <a:r>
              <a:rPr lang="en-US" altLang="ko-KR" sz="1400" dirty="0"/>
              <a:t>(</a:t>
            </a:r>
            <a:r>
              <a:rPr lang="ko-KR" altLang="en-US" sz="1400" dirty="0"/>
              <a:t>제 </a:t>
            </a:r>
            <a:r>
              <a:rPr lang="en-US" altLang="ko-KR" sz="1400" dirty="0"/>
              <a:t>20</a:t>
            </a:r>
            <a:r>
              <a:rPr lang="ko-KR" altLang="en-US" sz="1400" dirty="0"/>
              <a:t>조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 . </a:t>
            </a:r>
            <a:r>
              <a:rPr lang="ko-KR" altLang="en-US" sz="1400" dirty="0"/>
              <a:t>학교폭력을 알게 된 자는 학교 등 관계기관에 신고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. </a:t>
            </a:r>
            <a:r>
              <a:rPr lang="ko-KR" altLang="en-US" sz="1400" dirty="0" err="1"/>
              <a:t>신고받은</a:t>
            </a:r>
            <a:r>
              <a:rPr lang="ko-KR" altLang="en-US" sz="1400" dirty="0"/>
              <a:t> 기관은 가</a:t>
            </a:r>
            <a:r>
              <a:rPr lang="en-US" altLang="ko-KR" sz="1400" dirty="0"/>
              <a:t>. </a:t>
            </a:r>
            <a:r>
              <a:rPr lang="ko-KR" altLang="en-US" sz="1400" dirty="0"/>
              <a:t>피해학생의 보호자 및 학교의 장에게 통보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. </a:t>
            </a:r>
            <a:r>
              <a:rPr lang="ko-KR" altLang="en-US" sz="1400" dirty="0"/>
              <a:t>누구라도 학교폭력의 예비</a:t>
            </a:r>
            <a:r>
              <a:rPr lang="en-US" altLang="ko-KR" sz="1400" dirty="0"/>
              <a:t>. </a:t>
            </a:r>
            <a:r>
              <a:rPr lang="ko-KR" altLang="en-US" sz="1400" dirty="0"/>
              <a:t>음모를 알면 신고할 수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비밀누설금지</a:t>
            </a:r>
            <a:r>
              <a:rPr lang="en-US" altLang="ko-KR" sz="1400" dirty="0"/>
              <a:t>(</a:t>
            </a:r>
            <a:r>
              <a:rPr lang="ko-KR" altLang="en-US" sz="1400" dirty="0"/>
              <a:t>제 </a:t>
            </a:r>
            <a:r>
              <a:rPr lang="en-US" altLang="ko-KR" sz="1400" dirty="0"/>
              <a:t>21</a:t>
            </a:r>
            <a:r>
              <a:rPr lang="ko-KR" altLang="en-US" sz="1400" dirty="0"/>
              <a:t>조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   . </a:t>
            </a:r>
            <a:r>
              <a:rPr lang="ko-KR" altLang="en-US" sz="1400" dirty="0"/>
              <a:t>학교폭력을 담당하는 자는 직무상 알게 된 가</a:t>
            </a:r>
            <a:r>
              <a:rPr lang="en-US" altLang="ko-KR" sz="1400" dirty="0"/>
              <a:t>.</a:t>
            </a:r>
            <a:r>
              <a:rPr lang="ko-KR" altLang="en-US" sz="1400" dirty="0"/>
              <a:t>피해학생</a:t>
            </a:r>
            <a:r>
              <a:rPr lang="en-US" altLang="ko-KR" sz="1400" dirty="0"/>
              <a:t>, </a:t>
            </a:r>
            <a:r>
              <a:rPr lang="ko-KR" altLang="en-US" sz="1400" dirty="0"/>
              <a:t>신고자</a:t>
            </a:r>
            <a:r>
              <a:rPr lang="en-US" altLang="ko-KR" sz="1400" dirty="0"/>
              <a:t> </a:t>
            </a:r>
            <a:r>
              <a:rPr lang="ko-KR" altLang="en-US" sz="1400" dirty="0"/>
              <a:t>고발자 관련 자료를</a:t>
            </a:r>
            <a:r>
              <a:rPr lang="en-US" altLang="ko-KR" sz="1400" dirty="0"/>
              <a:t> </a:t>
            </a:r>
            <a:r>
              <a:rPr lang="ko-KR" altLang="en-US" sz="1400" dirty="0"/>
              <a:t>누설해서는 </a:t>
            </a:r>
            <a:r>
              <a:rPr lang="ko-KR" altLang="en-US" sz="1400" dirty="0" err="1"/>
              <a:t>안된다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. </a:t>
            </a:r>
            <a:r>
              <a:rPr lang="ko-KR" altLang="en-US" sz="1400" dirty="0"/>
              <a:t>피해자보호</a:t>
            </a:r>
            <a:r>
              <a:rPr lang="en-US" altLang="ko-KR" sz="1400" dirty="0"/>
              <a:t>,</a:t>
            </a:r>
            <a:r>
              <a:rPr lang="ko-KR" altLang="en-US" sz="1400" dirty="0"/>
              <a:t>가해자조치</a:t>
            </a:r>
            <a:r>
              <a:rPr lang="en-US" altLang="ko-KR" sz="1400" dirty="0"/>
              <a:t>, </a:t>
            </a:r>
            <a:r>
              <a:rPr lang="ko-KR" altLang="en-US" sz="1400" dirty="0"/>
              <a:t>분쟁조정에 관한 자치위원회의 회의는  </a:t>
            </a:r>
            <a:r>
              <a:rPr lang="ko-KR" altLang="en-US" sz="1400" dirty="0" err="1"/>
              <a:t>비공개하지</a:t>
            </a:r>
            <a:r>
              <a:rPr lang="ko-KR" altLang="en-US" sz="1400" dirty="0"/>
              <a:t> 아니한다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en-US" altLang="ko-KR" sz="1400" dirty="0"/>
              <a:t>    ※ </a:t>
            </a:r>
            <a:r>
              <a:rPr lang="ko-KR" altLang="en-US" sz="1400" dirty="0"/>
              <a:t>피해학생</a:t>
            </a:r>
            <a:r>
              <a:rPr lang="en-US" altLang="ko-KR" sz="1400" dirty="0"/>
              <a:t>, </a:t>
            </a:r>
            <a:r>
              <a:rPr lang="ko-KR" altLang="en-US" sz="1400" dirty="0"/>
              <a:t>가해학생</a:t>
            </a:r>
            <a:r>
              <a:rPr lang="en-US" altLang="ko-KR" sz="1400" dirty="0"/>
              <a:t>, </a:t>
            </a:r>
            <a:r>
              <a:rPr lang="ko-KR" altLang="en-US" sz="1400" dirty="0"/>
              <a:t>보호자가 회의록의 열람</a:t>
            </a:r>
            <a:r>
              <a:rPr lang="en-US" altLang="ko-KR" sz="1400" dirty="0"/>
              <a:t>. </a:t>
            </a:r>
            <a:r>
              <a:rPr lang="ko-KR" altLang="en-US" sz="1400" dirty="0"/>
              <a:t>복사 등 회의록의 공개를 신청하면 학생</a:t>
            </a:r>
            <a:r>
              <a:rPr lang="en-US" altLang="ko-KR" sz="1400" dirty="0"/>
              <a:t>. </a:t>
            </a:r>
            <a:r>
              <a:rPr lang="ko-KR" altLang="en-US" sz="1400" dirty="0"/>
              <a:t>가족의 성명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       </a:t>
            </a:r>
            <a:r>
              <a:rPr lang="ko-KR" altLang="en-US" sz="1400" dirty="0"/>
              <a:t>주민번호</a:t>
            </a:r>
            <a:r>
              <a:rPr lang="en-US" altLang="ko-KR" sz="1400" dirty="0"/>
              <a:t>. </a:t>
            </a:r>
            <a:r>
              <a:rPr lang="ko-KR" altLang="en-US" sz="1400" dirty="0"/>
              <a:t>위원의 성명 등 개인정보를 제외하고 공개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>
              <a:buNone/>
            </a:pP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698519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395536" y="274638"/>
          <a:ext cx="8291264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11560" y="1340768"/>
            <a:ext cx="8291264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 1. </a:t>
            </a:r>
            <a:r>
              <a:rPr lang="ko-KR" altLang="en-US" sz="1600" dirty="0"/>
              <a:t>학교폭력대책 위원회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국무총리 소속으로 학교폭력예방과 대책 기본계획 수립 및 시행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- </a:t>
            </a:r>
            <a:r>
              <a:rPr lang="ko-KR" altLang="en-US" sz="1600" dirty="0"/>
              <a:t>위원장 </a:t>
            </a:r>
            <a:r>
              <a:rPr lang="en-US" altLang="ko-KR" sz="1600" dirty="0"/>
              <a:t>2</a:t>
            </a:r>
            <a:r>
              <a:rPr lang="ko-KR" altLang="en-US" sz="1600" dirty="0"/>
              <a:t>명을 포함한 </a:t>
            </a:r>
            <a:r>
              <a:rPr lang="en-US" altLang="ko-KR" sz="1600" dirty="0"/>
              <a:t>20</a:t>
            </a:r>
            <a:r>
              <a:rPr lang="ko-KR" altLang="en-US" sz="1600" dirty="0"/>
              <a:t>명 내외의 전문가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학교폭력대책지역위원회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광역자치단체장 소속으로 위원장 포함 </a:t>
            </a:r>
            <a:r>
              <a:rPr lang="en-US" altLang="ko-KR" sz="1600" dirty="0"/>
              <a:t>11</a:t>
            </a:r>
            <a:r>
              <a:rPr lang="ko-KR" altLang="en-US" sz="1600" dirty="0"/>
              <a:t>인 이내의 위원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지역위원회의 운영과 활동에 관하여 교육감과 협의해야 한다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지역의 학교폭력 예방대책을 매년 수립해야 한다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3. </a:t>
            </a:r>
            <a:r>
              <a:rPr lang="ko-KR" altLang="en-US" sz="1600" dirty="0"/>
              <a:t>학교폭력대책 자치위원회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 err="1"/>
              <a:t>학교내에</a:t>
            </a:r>
            <a:r>
              <a:rPr lang="ko-KR" altLang="en-US" sz="1600" dirty="0"/>
              <a:t> 설치</a:t>
            </a:r>
            <a:r>
              <a:rPr lang="en-US" altLang="ko-KR" sz="1600" dirty="0"/>
              <a:t>, </a:t>
            </a:r>
            <a:r>
              <a:rPr lang="ko-KR" altLang="en-US" sz="1600" dirty="0"/>
              <a:t>위원장 포함 </a:t>
            </a:r>
            <a:r>
              <a:rPr lang="en-US" altLang="ko-KR" sz="1600" dirty="0"/>
              <a:t>5</a:t>
            </a:r>
            <a:r>
              <a:rPr lang="ko-KR" altLang="en-US" sz="1600" dirty="0"/>
              <a:t>인 </a:t>
            </a:r>
            <a:r>
              <a:rPr lang="en-US" altLang="ko-KR" sz="1600" dirty="0"/>
              <a:t>~ 10</a:t>
            </a:r>
            <a:r>
              <a:rPr lang="ko-KR" altLang="en-US" sz="1600" dirty="0"/>
              <a:t>인 이하의 위원으로 구성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분기 </a:t>
            </a:r>
            <a:r>
              <a:rPr lang="en-US" altLang="ko-KR" sz="1600" dirty="0"/>
              <a:t>1</a:t>
            </a:r>
            <a:r>
              <a:rPr lang="ko-KR" altLang="en-US" sz="1600" dirty="0"/>
              <a:t>회 이상 회의 개최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수시회의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자치위원의 </a:t>
            </a:r>
            <a:r>
              <a:rPr lang="en-US" altLang="ko-KR" sz="1600" dirty="0"/>
              <a:t>4</a:t>
            </a:r>
            <a:r>
              <a:rPr lang="ko-KR" altLang="en-US" sz="1600" dirty="0"/>
              <a:t>분의 </a:t>
            </a:r>
            <a:r>
              <a:rPr lang="en-US" altLang="ko-KR" sz="1600" dirty="0"/>
              <a:t>1</a:t>
            </a:r>
            <a:r>
              <a:rPr lang="ko-KR" altLang="en-US" sz="1600" dirty="0"/>
              <a:t>이상 </a:t>
            </a:r>
            <a:r>
              <a:rPr lang="ko-KR" altLang="en-US" sz="1600" dirty="0" err="1"/>
              <a:t>요청시</a:t>
            </a:r>
            <a:r>
              <a:rPr lang="en-US" altLang="ko-KR" sz="1600" dirty="0"/>
              <a:t>, </a:t>
            </a:r>
            <a:r>
              <a:rPr lang="ko-KR" altLang="en-US" sz="1600" dirty="0"/>
              <a:t>학교장의 </a:t>
            </a:r>
            <a:r>
              <a:rPr lang="ko-KR" altLang="en-US" sz="1600" dirty="0" err="1"/>
              <a:t>요청시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피해학생</a:t>
            </a:r>
            <a:r>
              <a:rPr lang="en-US" altLang="ko-KR" sz="1600" dirty="0"/>
              <a:t>. </a:t>
            </a:r>
            <a:r>
              <a:rPr lang="ko-KR" altLang="en-US" sz="1600" dirty="0"/>
              <a:t>보호자 </a:t>
            </a:r>
            <a:r>
              <a:rPr lang="ko-KR" altLang="en-US" sz="1600" dirty="0" err="1"/>
              <a:t>요청시</a:t>
            </a:r>
            <a:r>
              <a:rPr lang="en-US" altLang="ko-KR" sz="1600" dirty="0"/>
              <a:t>, </a:t>
            </a:r>
            <a:r>
              <a:rPr lang="ko-KR" altLang="en-US" sz="1600" dirty="0"/>
              <a:t>학교폭력 </a:t>
            </a:r>
            <a:r>
              <a:rPr lang="ko-KR" altLang="en-US" sz="1600" dirty="0" err="1"/>
              <a:t>신고시</a:t>
            </a:r>
            <a:r>
              <a:rPr lang="en-US" altLang="ko-KR" sz="1600" dirty="0"/>
              <a:t>, </a:t>
            </a:r>
            <a:r>
              <a:rPr lang="ko-KR" altLang="en-US" sz="1600" dirty="0"/>
              <a:t>위원장이 필요 </a:t>
            </a:r>
            <a:r>
              <a:rPr lang="ko-KR" altLang="en-US" sz="1600" dirty="0" err="1"/>
              <a:t>인정시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233050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395536" y="274638"/>
          <a:ext cx="8291264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412776"/>
            <a:ext cx="8291264" cy="5256584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ko-KR" altLang="en-US" sz="1600" dirty="0"/>
              <a:t>피해학생의 보호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자치위원회는 다음의 조치를 학교장에 요청할 수 있다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심리상담 및 조언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 err="1"/>
              <a:t>일시보호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치료 및 치료를 위한 요양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학급교체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그 밖에 피해학생 보호를 위한 필요한 조치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조치 전 피해학생과 보호자의 의견진술 기회 보장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학교장은 피해학생의 보호자의 동의를 받아 </a:t>
            </a:r>
            <a:r>
              <a:rPr lang="en-US" altLang="ko-KR" sz="1600" dirty="0"/>
              <a:t>7</a:t>
            </a:r>
            <a:r>
              <a:rPr lang="ko-KR" altLang="en-US" sz="1600" dirty="0" err="1"/>
              <a:t>일이내</a:t>
            </a:r>
            <a:r>
              <a:rPr lang="ko-KR" altLang="en-US" sz="1600" dirty="0"/>
              <a:t> 조치 후 보고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전문가 상담비용은 가해학생의 보호자가 부담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 * </a:t>
            </a:r>
            <a:r>
              <a:rPr lang="ko-KR" altLang="en-US" sz="1600" dirty="0"/>
              <a:t>긴급한 경우 학교안전공제회 또는 교육청이 부담 후 </a:t>
            </a:r>
            <a:r>
              <a:rPr lang="ko-KR" altLang="en-US" sz="1600" dirty="0" err="1"/>
              <a:t>구상권</a:t>
            </a:r>
            <a:r>
              <a:rPr lang="ko-KR" altLang="en-US" sz="1600" dirty="0"/>
              <a:t> 청구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858378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395536" y="274638"/>
          <a:ext cx="8291264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340768"/>
            <a:ext cx="8291264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/>
              <a:t>2. </a:t>
            </a:r>
            <a:r>
              <a:rPr lang="ko-KR" altLang="en-US" sz="1600" dirty="0"/>
              <a:t>가해학생에 대한 조치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자치위원회는 가해학생에 대한 조치를 학교장에 요청할 수 있다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피해학생에 대한 서면사과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피해학생 및 신고</a:t>
            </a:r>
            <a:r>
              <a:rPr lang="en-US" altLang="ko-KR" sz="1600" dirty="0"/>
              <a:t>. </a:t>
            </a:r>
            <a:r>
              <a:rPr lang="ko-KR" altLang="en-US" sz="1600" dirty="0"/>
              <a:t>고발학생에 대한 접촉</a:t>
            </a:r>
            <a:r>
              <a:rPr lang="en-US" altLang="ko-KR" sz="1600" dirty="0"/>
              <a:t>, </a:t>
            </a:r>
            <a:r>
              <a:rPr lang="ko-KR" altLang="en-US" sz="1600" dirty="0"/>
              <a:t>협박 및 보복행위의 금지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학교에서의 봉사활동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사회봉사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 err="1"/>
              <a:t>학내외</a:t>
            </a:r>
            <a:r>
              <a:rPr lang="ko-KR" altLang="en-US" sz="1600" dirty="0"/>
              <a:t> 전문가에 의한 특별교육이수 및 심리치료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출석정지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학급교체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전학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 . </a:t>
            </a:r>
            <a:r>
              <a:rPr lang="ko-KR" altLang="en-US" sz="1600" dirty="0"/>
              <a:t>퇴학처분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조치를 취하기 전 가해학생 및 보호자에 의견진술 기회 보장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학교장은 </a:t>
            </a:r>
            <a:r>
              <a:rPr lang="en-US" altLang="ko-KR" sz="1600" dirty="0"/>
              <a:t>14</a:t>
            </a:r>
            <a:r>
              <a:rPr lang="ko-KR" altLang="en-US" sz="1600" dirty="0"/>
              <a:t>일 이내에 해당조치를 취해야 한다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가해학생이 조치를 거부할 때는 초</a:t>
            </a:r>
            <a:r>
              <a:rPr lang="en-US" altLang="ko-KR" sz="1600" dirty="0"/>
              <a:t>. </a:t>
            </a:r>
            <a:r>
              <a:rPr lang="ko-KR" altLang="en-US" sz="1600" dirty="0"/>
              <a:t>중등교육법에 따라 징계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- </a:t>
            </a:r>
            <a:r>
              <a:rPr lang="ko-KR" altLang="en-US" sz="1600" dirty="0"/>
              <a:t>가해학생이 특별교육을 이수할 때는 보호자도 함께 받아야 함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9047086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1776</TotalTime>
  <Words>761</Words>
  <Application>Microsoft Office PowerPoint</Application>
  <PresentationFormat>화면 슬라이드 쇼(4:3)</PresentationFormat>
  <Paragraphs>108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맑은 고딕</vt:lpstr>
      <vt:lpstr>Arial</vt:lpstr>
      <vt:lpstr>Georgia</vt:lpstr>
      <vt:lpstr>Wingdings</vt:lpstr>
      <vt:lpstr>고구려 벽화</vt:lpstr>
      <vt:lpstr>과학수사론 제14-2주   -학교폭력 사건의 수사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범죄수사론 제2주  - 범죄수사의 개념과 원리</dc:title>
  <dc:creator>Owner</dc:creator>
  <cp:lastModifiedBy>남재성</cp:lastModifiedBy>
  <cp:revision>259</cp:revision>
  <dcterms:created xsi:type="dcterms:W3CDTF">2018-09-03T03:26:21Z</dcterms:created>
  <dcterms:modified xsi:type="dcterms:W3CDTF">2021-10-16T04:55:41Z</dcterms:modified>
</cp:coreProperties>
</file>